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22"/>
  </p:notesMasterIdLst>
  <p:handoutMasterIdLst>
    <p:handoutMasterId r:id="rId23"/>
  </p:handoutMasterIdLst>
  <p:sldIdLst>
    <p:sldId id="264" r:id="rId5"/>
    <p:sldId id="271" r:id="rId6"/>
    <p:sldId id="278" r:id="rId7"/>
    <p:sldId id="277" r:id="rId8"/>
    <p:sldId id="276" r:id="rId9"/>
    <p:sldId id="275" r:id="rId10"/>
    <p:sldId id="273" r:id="rId11"/>
    <p:sldId id="274" r:id="rId12"/>
    <p:sldId id="280" r:id="rId13"/>
    <p:sldId id="265" r:id="rId14"/>
    <p:sldId id="266" r:id="rId15"/>
    <p:sldId id="267" r:id="rId16"/>
    <p:sldId id="281" r:id="rId17"/>
    <p:sldId id="268" r:id="rId18"/>
    <p:sldId id="269" r:id="rId19"/>
    <p:sldId id="270" r:id="rId20"/>
    <p:sldId id="279" r:id="rId21"/>
  </p:sldIdLst>
  <p:sldSz cx="12188825" cy="6858000"/>
  <p:notesSz cx="6858000" cy="9144000"/>
  <p:defaultTextStyle>
    <a:defPPr rtl="0">
      <a:defRPr lang="de-de"/>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Helle Formatvorlage 2 - Akz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FD4443E-F989-4FC4-A0C8-D5A2AF1F390B}" styleName="Dunkle Formatvorlage 1 - Akz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unkle Formatvorlage 1 - Akz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howGuides="1">
      <p:cViewPr varScale="1">
        <p:scale>
          <a:sx n="69" d="100"/>
          <a:sy n="69" d="100"/>
        </p:scale>
        <p:origin x="564" y="44"/>
      </p:cViewPr>
      <p:guideLst>
        <p:guide pos="3839"/>
        <p:guide orient="horz" pos="2160"/>
      </p:guideLst>
    </p:cSldViewPr>
  </p:slideViewPr>
  <p:notesTextViewPr>
    <p:cViewPr>
      <p:scale>
        <a:sx n="1" d="1"/>
        <a:sy n="1" d="1"/>
      </p:scale>
      <p:origin x="0" y="0"/>
    </p:cViewPr>
  </p:notesTextViewPr>
  <p:notesViewPr>
    <p:cSldViewPr>
      <p:cViewPr varScale="1">
        <p:scale>
          <a:sx n="89" d="100"/>
          <a:sy n="89" d="100"/>
        </p:scale>
        <p:origin x="375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de-DE" dirty="0">
              <a:solidFill>
                <a:schemeClr val="tx2"/>
              </a:solidFill>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D8471CA7-C7F5-4357-8634-245DFB53626A}" type="datetime1">
              <a:rPr lang="de-DE" smtClean="0">
                <a:solidFill>
                  <a:schemeClr val="tx2"/>
                </a:solidFill>
              </a:rPr>
              <a:t>06.04.2020</a:t>
            </a:fld>
            <a:endParaRPr lang="de-DE" dirty="0">
              <a:solidFill>
                <a:schemeClr val="tx2"/>
              </a:solidFill>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de-DE" dirty="0">
              <a:solidFill>
                <a:schemeClr val="tx2"/>
              </a:solidFill>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de-DE" smtClean="0">
                <a:solidFill>
                  <a:schemeClr val="tx2"/>
                </a:solidFill>
              </a:rPr>
              <a:pPr algn="r" rtl="0"/>
              <a:t>‹Nr.›</a:t>
            </a:fld>
            <a:endParaRPr lang="de-DE"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de-DE" noProof="0"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EBD9EDEE-B7FC-48B6-84C2-4E9B2A4DEB5D}" type="datetime1">
              <a:rPr lang="de-DE" smtClean="0"/>
              <a:pPr/>
              <a:t>06.04.2020</a:t>
            </a:fld>
            <a:endParaRPr lang="de-DE" dirty="0"/>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de-DE" noProof="0"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de-DE" noProof="0" dirty="0"/>
              <a:t>Textmasterformat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de-DE" noProof="0"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de-DE" smtClean="0"/>
              <a:pPr/>
              <a:t>‹Nr.›</a:t>
            </a:fld>
            <a:endParaRPr lang="de-DE"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vl1pPr>
          </a:lstStyle>
          <a:p>
            <a:pPr rtl="0"/>
            <a:r>
              <a:rPr lang="de-DE" noProof="0"/>
              <a:t>Mastertitelformat bearbeiten</a:t>
            </a:r>
            <a:endParaRPr lang="de-DE" noProof="0" dirty="0"/>
          </a:p>
        </p:txBody>
      </p:sp>
      <p:sp>
        <p:nvSpPr>
          <p:cNvPr id="3" name="Untertitel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de-DE" noProof="0"/>
              <a:t>Master-Untertitelformat bearbeiten</a:t>
            </a:r>
            <a:endParaRPr lang="de-DE"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Vertikaler Textplatzhalter 2"/>
          <p:cNvSpPr>
            <a:spLocks noGrp="1"/>
          </p:cNvSpPr>
          <p:nvPr>
            <p:ph type="body" orient="vert" idx="1" hasCustomPrompt="1"/>
          </p:nvPr>
        </p:nvSpPr>
        <p:spPr>
          <a:xfrm>
            <a:off x="1117309" y="1701800"/>
            <a:ext cx="10157354" cy="4394200"/>
          </a:xfrm>
        </p:spPr>
        <p:txBody>
          <a:bodyPr vert="eaVert" rtlCol="0"/>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10"/>
          </p:nvPr>
        </p:nvSpPr>
        <p:spPr/>
        <p:txBody>
          <a:bodyPr rtlCol="0"/>
          <a:lstStyle>
            <a:lvl1pPr>
              <a:defRPr/>
            </a:lvl1pPr>
          </a:lstStyle>
          <a:p>
            <a:endParaRPr lang="de-DE" dirty="0"/>
          </a:p>
        </p:txBody>
      </p:sp>
      <p:sp>
        <p:nvSpPr>
          <p:cNvPr id="5" name="Fußzeilenplatzhalter 4"/>
          <p:cNvSpPr>
            <a:spLocks noGrp="1"/>
          </p:cNvSpPr>
          <p:nvPr>
            <p:ph type="ftr" sz="quarter" idx="11"/>
          </p:nvPr>
        </p:nvSpPr>
        <p:spPr/>
        <p:txBody>
          <a:bodyPr rtlCol="0"/>
          <a:lstStyle/>
          <a:p>
            <a:pPr rtl="0"/>
            <a:r>
              <a:rPr lang="de-DE" noProof="0"/>
              <a:t>Leoni Schwenker</a:t>
            </a:r>
            <a:endParaRPr lang="de-DE" noProof="0" dirty="0"/>
          </a:p>
        </p:txBody>
      </p:sp>
      <p:sp>
        <p:nvSpPr>
          <p:cNvPr id="6" name="Foliennummernplatzhalter 5"/>
          <p:cNvSpPr>
            <a:spLocks noGrp="1"/>
          </p:cNvSpPr>
          <p:nvPr>
            <p:ph type="sldNum" sz="quarter" idx="12"/>
          </p:nvPr>
        </p:nvSpPr>
        <p:spPr/>
        <p:txBody>
          <a:bodyPr rtlCol="0"/>
          <a:lstStyle/>
          <a:p>
            <a:pPr rtl="0"/>
            <a:fld id="{591C5AD9-787D-40FA-8A4D-16A055B9AF81}" type="slidenum">
              <a:rPr lang="de-DE" noProof="0" smtClean="0"/>
              <a:t>‹Nr.›</a:t>
            </a:fld>
            <a:endParaRPr lang="de-DE"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852633" y="274638"/>
            <a:ext cx="1422030" cy="5897561"/>
          </a:xfrm>
        </p:spPr>
        <p:txBody>
          <a:bodyPr vert="eaVert" rtlCol="0"/>
          <a:lstStyle/>
          <a:p>
            <a:pPr rtl="0"/>
            <a:r>
              <a:rPr lang="de-DE" noProof="0"/>
              <a:t>Mastertitelformat bearbeiten</a:t>
            </a:r>
            <a:endParaRPr lang="de-DE" noProof="0" dirty="0"/>
          </a:p>
        </p:txBody>
      </p:sp>
      <p:sp>
        <p:nvSpPr>
          <p:cNvPr id="3" name="Vertikaler Textplatzhalter 2"/>
          <p:cNvSpPr>
            <a:spLocks noGrp="1"/>
          </p:cNvSpPr>
          <p:nvPr>
            <p:ph type="body" orient="vert" idx="1" hasCustomPrompt="1"/>
          </p:nvPr>
        </p:nvSpPr>
        <p:spPr>
          <a:xfrm>
            <a:off x="1117309" y="274638"/>
            <a:ext cx="8532178" cy="5897561"/>
          </a:xfrm>
        </p:spPr>
        <p:txBody>
          <a:bodyPr vert="eaVert" rtlCol="0"/>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10"/>
          </p:nvPr>
        </p:nvSpPr>
        <p:spPr/>
        <p:txBody>
          <a:bodyPr rtlCol="0"/>
          <a:lstStyle>
            <a:lvl1pPr>
              <a:defRPr/>
            </a:lvl1pPr>
          </a:lstStyle>
          <a:p>
            <a:endParaRPr lang="de-DE" dirty="0"/>
          </a:p>
        </p:txBody>
      </p:sp>
      <p:sp>
        <p:nvSpPr>
          <p:cNvPr id="5" name="Fußzeilenplatzhalter 4"/>
          <p:cNvSpPr>
            <a:spLocks noGrp="1"/>
          </p:cNvSpPr>
          <p:nvPr>
            <p:ph type="ftr" sz="quarter" idx="11"/>
          </p:nvPr>
        </p:nvSpPr>
        <p:spPr/>
        <p:txBody>
          <a:bodyPr rtlCol="0"/>
          <a:lstStyle/>
          <a:p>
            <a:pPr rtl="0"/>
            <a:r>
              <a:rPr lang="de-DE" noProof="0"/>
              <a:t>Leoni Schwenker</a:t>
            </a:r>
            <a:endParaRPr lang="de-DE" noProof="0" dirty="0"/>
          </a:p>
        </p:txBody>
      </p:sp>
      <p:sp>
        <p:nvSpPr>
          <p:cNvPr id="6" name="Foliennummernplatzhalter 5"/>
          <p:cNvSpPr>
            <a:spLocks noGrp="1"/>
          </p:cNvSpPr>
          <p:nvPr>
            <p:ph type="sldNum" sz="quarter" idx="12"/>
          </p:nvPr>
        </p:nvSpPr>
        <p:spPr/>
        <p:txBody>
          <a:bodyPr rtlCol="0"/>
          <a:lstStyle/>
          <a:p>
            <a:pPr rtl="0"/>
            <a:fld id="{591C5AD9-787D-40FA-8A4D-16A055B9AF81}" type="slidenum">
              <a:rPr lang="de-DE" noProof="0" smtClean="0"/>
              <a:t>‹Nr.›</a:t>
            </a:fld>
            <a:endParaRPr lang="de-DE"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Inhaltsplatzhalter 2"/>
          <p:cNvSpPr>
            <a:spLocks noGrp="1"/>
          </p:cNvSpPr>
          <p:nvPr>
            <p:ph idx="1" hasCustomPrompt="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10"/>
          </p:nvPr>
        </p:nvSpPr>
        <p:spPr/>
        <p:txBody>
          <a:bodyPr rtlCol="0"/>
          <a:lstStyle>
            <a:lvl1pPr>
              <a:defRPr/>
            </a:lvl1pPr>
          </a:lstStyle>
          <a:p>
            <a:endParaRPr lang="de-DE" dirty="0"/>
          </a:p>
        </p:txBody>
      </p:sp>
      <p:sp>
        <p:nvSpPr>
          <p:cNvPr id="5" name="Fußzeilenplatzhalter 4"/>
          <p:cNvSpPr>
            <a:spLocks noGrp="1"/>
          </p:cNvSpPr>
          <p:nvPr>
            <p:ph type="ftr" sz="quarter" idx="11"/>
          </p:nvPr>
        </p:nvSpPr>
        <p:spPr/>
        <p:txBody>
          <a:bodyPr rtlCol="0"/>
          <a:lstStyle/>
          <a:p>
            <a:pPr rtl="0"/>
            <a:r>
              <a:rPr lang="de-DE" noProof="0"/>
              <a:t>Leoni Schwenker</a:t>
            </a:r>
            <a:endParaRPr lang="de-DE" noProof="0" dirty="0"/>
          </a:p>
        </p:txBody>
      </p:sp>
      <p:sp>
        <p:nvSpPr>
          <p:cNvPr id="6" name="Foliennummernplatzhalter 5"/>
          <p:cNvSpPr>
            <a:spLocks noGrp="1"/>
          </p:cNvSpPr>
          <p:nvPr>
            <p:ph type="sldNum" sz="quarter" idx="12"/>
          </p:nvPr>
        </p:nvSpPr>
        <p:spPr/>
        <p:txBody>
          <a:bodyPr rtlCol="0"/>
          <a:lstStyle/>
          <a:p>
            <a:pPr rtl="0"/>
            <a:fld id="{DA60BA0E-20D0-4E7C-B286-26C960A6788F}" type="slidenum">
              <a:rPr lang="de-DE" noProof="0" smtClean="0"/>
              <a:t>‹Nr.›</a:t>
            </a:fld>
            <a:endParaRPr lang="de-DE"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12589" y="4445000"/>
            <a:ext cx="7008574" cy="1930400"/>
          </a:xfrm>
        </p:spPr>
        <p:txBody>
          <a:bodyPr rtlCol="0" anchor="t">
            <a:normAutofit/>
          </a:bodyPr>
          <a:lstStyle>
            <a:lvl1pPr algn="l" rtl="0">
              <a:defRPr sz="5400" b="0" cap="none" baseline="0"/>
            </a:lvl1pPr>
          </a:lstStyle>
          <a:p>
            <a:pPr rtl="0"/>
            <a:r>
              <a:rPr lang="de-DE" noProof="0"/>
              <a:t>Mastertitelformat bearbeiten</a:t>
            </a:r>
            <a:endParaRPr lang="de-DE" noProof="0" dirty="0"/>
          </a:p>
        </p:txBody>
      </p:sp>
      <p:sp>
        <p:nvSpPr>
          <p:cNvPr id="3" name="Textplatzhalter 2"/>
          <p:cNvSpPr>
            <a:spLocks noGrp="1"/>
          </p:cNvSpPr>
          <p:nvPr>
            <p:ph type="body" idx="1" hasCustomPrompt="1"/>
          </p:nvPr>
        </p:nvSpPr>
        <p:spPr>
          <a:xfrm>
            <a:off x="812589" y="3124200"/>
            <a:ext cx="7008574"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de-DE" noProof="0" dirty="0"/>
              <a:t>Textmasterformat bearbeiten</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Inhaltsplatzhalter 2"/>
          <p:cNvSpPr>
            <a:spLocks noGrp="1"/>
          </p:cNvSpPr>
          <p:nvPr>
            <p:ph sz="half" idx="1" hasCustomPrompt="1"/>
          </p:nvPr>
        </p:nvSpPr>
        <p:spPr>
          <a:xfrm>
            <a:off x="1117309" y="1701800"/>
            <a:ext cx="5053304" cy="4470400"/>
          </a:xfrm>
        </p:spPr>
        <p:txBody>
          <a:bodyPr rtlCol="0">
            <a:normAutofit/>
          </a:bodyPr>
          <a:lstStyle>
            <a:lvl1pPr algn="l" rtl="0">
              <a:defRPr sz="2300" baseline="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Inhaltsplatzhalter 3"/>
          <p:cNvSpPr>
            <a:spLocks noGrp="1"/>
          </p:cNvSpPr>
          <p:nvPr>
            <p:ph sz="half" idx="2" hasCustomPrompt="1"/>
          </p:nvPr>
        </p:nvSpPr>
        <p:spPr>
          <a:xfrm>
            <a:off x="6246811" y="1701800"/>
            <a:ext cx="5027852" cy="4470400"/>
          </a:xfrm>
        </p:spPr>
        <p:txBody>
          <a:bodyPr rtlCol="0">
            <a:normAutofit/>
          </a:bodyPr>
          <a:lstStyle>
            <a:lvl1pPr algn="l" rtl="0">
              <a:defRPr sz="23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5" name="Datumsplatzhalter 4"/>
          <p:cNvSpPr>
            <a:spLocks noGrp="1"/>
          </p:cNvSpPr>
          <p:nvPr>
            <p:ph type="dt" sz="half" idx="10"/>
          </p:nvPr>
        </p:nvSpPr>
        <p:spPr/>
        <p:txBody>
          <a:bodyPr rtlCol="0"/>
          <a:lstStyle>
            <a:lvl1pPr>
              <a:defRPr/>
            </a:lvl1pPr>
          </a:lstStyle>
          <a:p>
            <a:endParaRPr lang="de-DE" dirty="0"/>
          </a:p>
        </p:txBody>
      </p:sp>
      <p:sp>
        <p:nvSpPr>
          <p:cNvPr id="6" name="Fußzeilenplatzhalter 5"/>
          <p:cNvSpPr>
            <a:spLocks noGrp="1"/>
          </p:cNvSpPr>
          <p:nvPr>
            <p:ph type="ftr" sz="quarter" idx="11"/>
          </p:nvPr>
        </p:nvSpPr>
        <p:spPr/>
        <p:txBody>
          <a:bodyPr rtlCol="0"/>
          <a:lstStyle/>
          <a:p>
            <a:pPr rtl="0"/>
            <a:r>
              <a:rPr lang="de-DE" noProof="0"/>
              <a:t>Leoni Schwenker</a:t>
            </a:r>
            <a:endParaRPr lang="de-DE" noProof="0" dirty="0"/>
          </a:p>
        </p:txBody>
      </p:sp>
      <p:sp>
        <p:nvSpPr>
          <p:cNvPr id="7" name="Foliennummernplatzhalter 6"/>
          <p:cNvSpPr>
            <a:spLocks noGrp="1"/>
          </p:cNvSpPr>
          <p:nvPr>
            <p:ph type="sldNum" sz="quarter" idx="12"/>
          </p:nvPr>
        </p:nvSpPr>
        <p:spPr/>
        <p:txBody>
          <a:bodyPr rtlCol="0"/>
          <a:lstStyle/>
          <a:p>
            <a:pPr rtl="0"/>
            <a:fld id="{EB37DED6-D4C7-42EE-AB49-D2E39E64FDE4}" type="slidenum">
              <a:rPr lang="de-DE" noProof="0" smtClean="0"/>
              <a:t>‹Nr.›</a:t>
            </a:fld>
            <a:endParaRPr lang="de-DE"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lvl1pPr algn="l" rtl="0">
              <a:defRPr/>
            </a:lvl1pPr>
          </a:lstStyle>
          <a:p>
            <a:pPr rtl="0"/>
            <a:r>
              <a:rPr lang="de-DE" noProof="0"/>
              <a:t>Mastertitelformat bearbeiten</a:t>
            </a:r>
            <a:endParaRPr lang="de-DE" noProof="0" dirty="0"/>
          </a:p>
        </p:txBody>
      </p:sp>
      <p:sp>
        <p:nvSpPr>
          <p:cNvPr id="3" name="Textplatzhalter 2"/>
          <p:cNvSpPr>
            <a:spLocks noGrp="1"/>
          </p:cNvSpPr>
          <p:nvPr>
            <p:ph type="body" idx="1" hasCustomPrompt="1"/>
          </p:nvPr>
        </p:nvSpPr>
        <p:spPr>
          <a:xfrm>
            <a:off x="1121372" y="1608836"/>
            <a:ext cx="4973041" cy="677164"/>
          </a:xfrm>
        </p:spPr>
        <p:txBody>
          <a:bodyPr rtlCol="0" anchor="b">
            <a:noAutofit/>
          </a:bodyPr>
          <a:lstStyle>
            <a:lvl1pPr marL="0" indent="0" algn="l" rtl="0">
              <a:spcBef>
                <a:spcPts val="0"/>
              </a:spcBef>
              <a:buNone/>
              <a:defRPr sz="22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de-DE" noProof="0" dirty="0"/>
              <a:t>Textmasterformate bearbeiten</a:t>
            </a:r>
          </a:p>
        </p:txBody>
      </p:sp>
      <p:sp>
        <p:nvSpPr>
          <p:cNvPr id="4" name="Inhaltsplatzhalter 3"/>
          <p:cNvSpPr>
            <a:spLocks noGrp="1"/>
          </p:cNvSpPr>
          <p:nvPr>
            <p:ph sz="half" idx="2" hasCustomPrompt="1"/>
          </p:nvPr>
        </p:nvSpPr>
        <p:spPr>
          <a:xfrm>
            <a:off x="1117309" y="2349500"/>
            <a:ext cx="4977104" cy="3822699"/>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5" name="Textplatzhalter 4"/>
          <p:cNvSpPr>
            <a:spLocks noGrp="1"/>
          </p:cNvSpPr>
          <p:nvPr>
            <p:ph type="body" sz="quarter" idx="3" hasCustomPrompt="1"/>
          </p:nvPr>
        </p:nvSpPr>
        <p:spPr>
          <a:xfrm>
            <a:off x="6301622" y="1608836"/>
            <a:ext cx="4973041" cy="677164"/>
          </a:xfrm>
        </p:spPr>
        <p:txBody>
          <a:bodyPr rtlCol="0" anchor="b">
            <a:noAutofit/>
          </a:bodyPr>
          <a:lstStyle>
            <a:lvl1pPr marL="0" indent="0" algn="l" rtl="0">
              <a:spcBef>
                <a:spcPts val="0"/>
              </a:spcBef>
              <a:buNone/>
              <a:defRPr sz="22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de-DE" noProof="0" dirty="0"/>
              <a:t>Textmasterformate bearbeiten</a:t>
            </a:r>
          </a:p>
        </p:txBody>
      </p:sp>
      <p:sp>
        <p:nvSpPr>
          <p:cNvPr id="6" name="Inhaltsplatzhalter 5"/>
          <p:cNvSpPr>
            <a:spLocks noGrp="1"/>
          </p:cNvSpPr>
          <p:nvPr>
            <p:ph sz="quarter" idx="4" hasCustomPrompt="1"/>
          </p:nvPr>
        </p:nvSpPr>
        <p:spPr>
          <a:xfrm>
            <a:off x="6297559" y="2349500"/>
            <a:ext cx="4977104" cy="38227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7" name="Datumsplatzhalter 6"/>
          <p:cNvSpPr>
            <a:spLocks noGrp="1"/>
          </p:cNvSpPr>
          <p:nvPr>
            <p:ph type="dt" sz="half" idx="10"/>
          </p:nvPr>
        </p:nvSpPr>
        <p:spPr/>
        <p:txBody>
          <a:bodyPr rtlCol="0"/>
          <a:lstStyle>
            <a:lvl1pPr>
              <a:defRPr/>
            </a:lvl1pPr>
          </a:lstStyle>
          <a:p>
            <a:endParaRPr lang="de-DE" dirty="0"/>
          </a:p>
        </p:txBody>
      </p:sp>
      <p:sp>
        <p:nvSpPr>
          <p:cNvPr id="8" name="Fußzeilenplatzhalter 7"/>
          <p:cNvSpPr>
            <a:spLocks noGrp="1"/>
          </p:cNvSpPr>
          <p:nvPr>
            <p:ph type="ftr" sz="quarter" idx="11"/>
          </p:nvPr>
        </p:nvSpPr>
        <p:spPr/>
        <p:txBody>
          <a:bodyPr rtlCol="0"/>
          <a:lstStyle/>
          <a:p>
            <a:pPr rtl="0"/>
            <a:r>
              <a:rPr lang="de-DE" noProof="0"/>
              <a:t>Leoni Schwenker</a:t>
            </a:r>
            <a:endParaRPr lang="de-DE" noProof="0" dirty="0"/>
          </a:p>
        </p:txBody>
      </p:sp>
      <p:sp>
        <p:nvSpPr>
          <p:cNvPr id="9" name="Foliennummernplatzhalter 8"/>
          <p:cNvSpPr>
            <a:spLocks noGrp="1"/>
          </p:cNvSpPr>
          <p:nvPr>
            <p:ph type="sldNum" sz="quarter" idx="12"/>
          </p:nvPr>
        </p:nvSpPr>
        <p:spPr/>
        <p:txBody>
          <a:bodyPr rtlCol="0"/>
          <a:lstStyle/>
          <a:p>
            <a:pPr rtl="0"/>
            <a:fld id="{EB37DED6-D4C7-42EE-AB49-D2E39E64FDE4}" type="slidenum">
              <a:rPr lang="de-DE" noProof="0" smtClean="0"/>
              <a:t>‹Nr.›</a:t>
            </a:fld>
            <a:endParaRPr lang="de-DE"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Datumsplatzhalter 2"/>
          <p:cNvSpPr>
            <a:spLocks noGrp="1"/>
          </p:cNvSpPr>
          <p:nvPr>
            <p:ph type="dt" sz="half" idx="10"/>
          </p:nvPr>
        </p:nvSpPr>
        <p:spPr/>
        <p:txBody>
          <a:bodyPr rtlCol="0"/>
          <a:lstStyle>
            <a:lvl1pPr>
              <a:defRPr/>
            </a:lvl1pPr>
          </a:lstStyle>
          <a:p>
            <a:endParaRPr lang="de-DE" dirty="0"/>
          </a:p>
        </p:txBody>
      </p:sp>
      <p:sp>
        <p:nvSpPr>
          <p:cNvPr id="4" name="Fußzeilenplatzhalter 3"/>
          <p:cNvSpPr>
            <a:spLocks noGrp="1"/>
          </p:cNvSpPr>
          <p:nvPr>
            <p:ph type="ftr" sz="quarter" idx="11"/>
          </p:nvPr>
        </p:nvSpPr>
        <p:spPr/>
        <p:txBody>
          <a:bodyPr rtlCol="0"/>
          <a:lstStyle/>
          <a:p>
            <a:pPr rtl="0"/>
            <a:r>
              <a:rPr lang="de-DE" noProof="0"/>
              <a:t>Leoni Schwenker</a:t>
            </a:r>
            <a:endParaRPr lang="de-DE" noProof="0" dirty="0"/>
          </a:p>
        </p:txBody>
      </p:sp>
      <p:sp>
        <p:nvSpPr>
          <p:cNvPr id="5" name="Foliennummernplatzhalter 4"/>
          <p:cNvSpPr>
            <a:spLocks noGrp="1"/>
          </p:cNvSpPr>
          <p:nvPr>
            <p:ph type="sldNum" sz="quarter" idx="12"/>
          </p:nvPr>
        </p:nvSpPr>
        <p:spPr/>
        <p:txBody>
          <a:bodyPr rtlCol="0"/>
          <a:lstStyle/>
          <a:p>
            <a:pPr rtl="0"/>
            <a:fld id="{EB37DED6-D4C7-42EE-AB49-D2E39E64FDE4}" type="slidenum">
              <a:rPr lang="de-DE" noProof="0" smtClean="0"/>
              <a:t>‹Nr.›</a:t>
            </a:fld>
            <a:endParaRPr lang="de-DE"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rtlCol="0"/>
          <a:lstStyle>
            <a:lvl1pPr>
              <a:defRPr/>
            </a:lvl1pPr>
          </a:lstStyle>
          <a:p>
            <a:endParaRPr lang="de-DE" dirty="0"/>
          </a:p>
        </p:txBody>
      </p:sp>
      <p:sp>
        <p:nvSpPr>
          <p:cNvPr id="3" name="Fußzeilenplatzhalter 2"/>
          <p:cNvSpPr>
            <a:spLocks noGrp="1"/>
          </p:cNvSpPr>
          <p:nvPr>
            <p:ph type="ftr" sz="quarter" idx="11"/>
          </p:nvPr>
        </p:nvSpPr>
        <p:spPr/>
        <p:txBody>
          <a:bodyPr rtlCol="0"/>
          <a:lstStyle/>
          <a:p>
            <a:pPr rtl="0"/>
            <a:r>
              <a:rPr lang="de-DE" noProof="0"/>
              <a:t>Leoni Schwenker</a:t>
            </a:r>
            <a:endParaRPr lang="de-DE" noProof="0" dirty="0"/>
          </a:p>
        </p:txBody>
      </p:sp>
      <p:sp>
        <p:nvSpPr>
          <p:cNvPr id="4" name="Foliennummernplatzhalter 3"/>
          <p:cNvSpPr>
            <a:spLocks noGrp="1"/>
          </p:cNvSpPr>
          <p:nvPr>
            <p:ph type="sldNum" sz="quarter" idx="12"/>
          </p:nvPr>
        </p:nvSpPr>
        <p:spPr/>
        <p:txBody>
          <a:bodyPr rtlCol="0"/>
          <a:lstStyle/>
          <a:p>
            <a:pPr rtl="0"/>
            <a:fld id="{EB37DED6-D4C7-42EE-AB49-D2E39E64FDE4}" type="slidenum">
              <a:rPr lang="de-DE" noProof="0" smtClean="0"/>
              <a:t>‹Nr.›</a:t>
            </a:fld>
            <a:endParaRPr lang="de-DE"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Beschriftung">
    <p:spTree>
      <p:nvGrpSpPr>
        <p:cNvPr id="1" name=""/>
        <p:cNvGrpSpPr/>
        <p:nvPr/>
      </p:nvGrpSpPr>
      <p:grpSpPr>
        <a:xfrm>
          <a:off x="0" y="0"/>
          <a:ext cx="0" cy="0"/>
          <a:chOff x="0" y="0"/>
          <a:chExt cx="0" cy="0"/>
        </a:xfrm>
      </p:grpSpPr>
      <p:sp>
        <p:nvSpPr>
          <p:cNvPr id="8" name="Rechteck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de-DE" noProof="0" dirty="0"/>
          </a:p>
        </p:txBody>
      </p:sp>
      <p:sp>
        <p:nvSpPr>
          <p:cNvPr id="2" name="Titel 1"/>
          <p:cNvSpPr>
            <a:spLocks noGrp="1"/>
          </p:cNvSpPr>
          <p:nvPr>
            <p:ph type="title"/>
          </p:nvPr>
        </p:nvSpPr>
        <p:spPr>
          <a:xfrm>
            <a:off x="304721" y="1701800"/>
            <a:ext cx="3351927" cy="2844800"/>
          </a:xfrm>
        </p:spPr>
        <p:txBody>
          <a:bodyPr rtlCol="0" anchor="b">
            <a:normAutofit/>
          </a:bodyPr>
          <a:lstStyle>
            <a:lvl1pPr algn="l" rtl="0">
              <a:defRPr sz="2000" b="1"/>
            </a:lvl1pPr>
          </a:lstStyle>
          <a:p>
            <a:pPr rtl="0"/>
            <a:r>
              <a:rPr lang="de-DE" noProof="0"/>
              <a:t>Mastertitelformat bearbeiten</a:t>
            </a:r>
            <a:endParaRPr lang="de-DE" noProof="0" dirty="0"/>
          </a:p>
        </p:txBody>
      </p:sp>
      <p:sp>
        <p:nvSpPr>
          <p:cNvPr id="3" name="Inhaltsplatzhalter 2"/>
          <p:cNvSpPr>
            <a:spLocks noGrp="1"/>
          </p:cNvSpPr>
          <p:nvPr>
            <p:ph idx="1" hasCustomPrompt="1"/>
          </p:nvPr>
        </p:nvSpPr>
        <p:spPr>
          <a:xfrm>
            <a:off x="4469236" y="482600"/>
            <a:ext cx="6805427"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Textplatzhalter 3"/>
          <p:cNvSpPr>
            <a:spLocks noGrp="1"/>
          </p:cNvSpPr>
          <p:nvPr>
            <p:ph type="body" sz="half" idx="2" hasCustomPrompt="1"/>
          </p:nvPr>
        </p:nvSpPr>
        <p:spPr>
          <a:xfrm>
            <a:off x="304721" y="4648200"/>
            <a:ext cx="3351927"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de-DE" noProof="0" dirty="0"/>
              <a:t>Textmasterformate bearbeiten</a:t>
            </a:r>
          </a:p>
        </p:txBody>
      </p:sp>
      <p:sp>
        <p:nvSpPr>
          <p:cNvPr id="5" name="Datumsplatzhalter 4"/>
          <p:cNvSpPr>
            <a:spLocks noGrp="1"/>
          </p:cNvSpPr>
          <p:nvPr>
            <p:ph type="dt" sz="half" idx="10"/>
          </p:nvPr>
        </p:nvSpPr>
        <p:spPr/>
        <p:txBody>
          <a:bodyPr rtlCol="0"/>
          <a:lstStyle>
            <a:lvl1pPr>
              <a:defRPr/>
            </a:lvl1pPr>
          </a:lstStyle>
          <a:p>
            <a:endParaRPr lang="de-DE" dirty="0"/>
          </a:p>
        </p:txBody>
      </p:sp>
      <p:sp>
        <p:nvSpPr>
          <p:cNvPr id="6" name="Fußzeilenplatzhalter 5"/>
          <p:cNvSpPr>
            <a:spLocks noGrp="1"/>
          </p:cNvSpPr>
          <p:nvPr>
            <p:ph type="ftr" sz="quarter" idx="11"/>
          </p:nvPr>
        </p:nvSpPr>
        <p:spPr/>
        <p:txBody>
          <a:bodyPr rtlCol="0"/>
          <a:lstStyle/>
          <a:p>
            <a:pPr rtl="0"/>
            <a:r>
              <a:rPr lang="de-DE" noProof="0"/>
              <a:t>Leoni Schwenker</a:t>
            </a:r>
            <a:endParaRPr lang="de-DE" noProof="0" dirty="0"/>
          </a:p>
        </p:txBody>
      </p:sp>
      <p:sp>
        <p:nvSpPr>
          <p:cNvPr id="7" name="Foliennummernplatzhalter 6"/>
          <p:cNvSpPr>
            <a:spLocks noGrp="1"/>
          </p:cNvSpPr>
          <p:nvPr>
            <p:ph type="sldNum" sz="quarter" idx="12"/>
          </p:nvPr>
        </p:nvSpPr>
        <p:spPr/>
        <p:txBody>
          <a:bodyPr rtlCol="0"/>
          <a:lstStyle/>
          <a:p>
            <a:pPr rtl="0"/>
            <a:fld id="{2DFBB78A-01B4-41F2-96B0-677A4A282832}" type="slidenum">
              <a:rPr lang="de-DE" noProof="0" smtClean="0"/>
              <a:t>‹Nr.›</a:t>
            </a:fld>
            <a:endParaRPr lang="de-DE"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Beschriftung">
    <p:spTree>
      <p:nvGrpSpPr>
        <p:cNvPr id="1" name=""/>
        <p:cNvGrpSpPr/>
        <p:nvPr/>
      </p:nvGrpSpPr>
      <p:grpSpPr>
        <a:xfrm>
          <a:off x="0" y="0"/>
          <a:ext cx="0" cy="0"/>
          <a:chOff x="0" y="0"/>
          <a:chExt cx="0" cy="0"/>
        </a:xfrm>
      </p:grpSpPr>
      <p:sp>
        <p:nvSpPr>
          <p:cNvPr id="8" name="Rechteck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de-DE" noProof="0" dirty="0"/>
          </a:p>
        </p:txBody>
      </p:sp>
      <p:sp>
        <p:nvSpPr>
          <p:cNvPr id="2" name="Titel 1"/>
          <p:cNvSpPr>
            <a:spLocks noGrp="1"/>
          </p:cNvSpPr>
          <p:nvPr>
            <p:ph type="title"/>
          </p:nvPr>
        </p:nvSpPr>
        <p:spPr>
          <a:xfrm>
            <a:off x="2437765" y="4800600"/>
            <a:ext cx="7313295" cy="762000"/>
          </a:xfrm>
        </p:spPr>
        <p:txBody>
          <a:bodyPr rtlCol="0" anchor="b">
            <a:normAutofit/>
          </a:bodyPr>
          <a:lstStyle>
            <a:lvl1pPr algn="l" rtl="0">
              <a:defRPr sz="2000" b="1"/>
            </a:lvl1pPr>
          </a:lstStyle>
          <a:p>
            <a:pPr rtl="0"/>
            <a:r>
              <a:rPr lang="de-DE" noProof="0"/>
              <a:t>Mastertitelformat bearbeiten</a:t>
            </a:r>
            <a:endParaRPr lang="de-DE" noProof="0" dirty="0"/>
          </a:p>
        </p:txBody>
      </p:sp>
      <p:sp>
        <p:nvSpPr>
          <p:cNvPr id="3" name="Bildplatzhalter 2"/>
          <p:cNvSpPr>
            <a:spLocks noGrp="1"/>
          </p:cNvSpPr>
          <p:nvPr>
            <p:ph type="pic" idx="1"/>
          </p:nvPr>
        </p:nvSpPr>
        <p:spPr>
          <a:xfrm>
            <a:off x="2437765" y="279401"/>
            <a:ext cx="7313295"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de-DE" noProof="0"/>
              <a:t>Bild durch Klicken auf Symbol hinzufügen</a:t>
            </a:r>
            <a:endParaRPr lang="de-DE" noProof="0" dirty="0"/>
          </a:p>
        </p:txBody>
      </p:sp>
      <p:sp>
        <p:nvSpPr>
          <p:cNvPr id="4" name="Textplatzhalter 3"/>
          <p:cNvSpPr>
            <a:spLocks noGrp="1"/>
          </p:cNvSpPr>
          <p:nvPr>
            <p:ph type="body" sz="half" idx="2" hasCustomPrompt="1"/>
          </p:nvPr>
        </p:nvSpPr>
        <p:spPr>
          <a:xfrm>
            <a:off x="2437765" y="5562600"/>
            <a:ext cx="7313295"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de-DE" noProof="0" dirty="0"/>
              <a:t>Textmasterformate bearbeiten</a:t>
            </a:r>
          </a:p>
        </p:txBody>
      </p:sp>
      <p:sp>
        <p:nvSpPr>
          <p:cNvPr id="5" name="Datumsplatzhalter 4"/>
          <p:cNvSpPr>
            <a:spLocks noGrp="1"/>
          </p:cNvSpPr>
          <p:nvPr>
            <p:ph type="dt" sz="half" idx="10"/>
          </p:nvPr>
        </p:nvSpPr>
        <p:spPr/>
        <p:txBody>
          <a:bodyPr rtlCol="0"/>
          <a:lstStyle>
            <a:lvl1pPr>
              <a:defRPr/>
            </a:lvl1pPr>
          </a:lstStyle>
          <a:p>
            <a:endParaRPr lang="de-DE" dirty="0"/>
          </a:p>
        </p:txBody>
      </p:sp>
      <p:sp>
        <p:nvSpPr>
          <p:cNvPr id="6" name="Fußzeilenplatzhalter 5"/>
          <p:cNvSpPr>
            <a:spLocks noGrp="1"/>
          </p:cNvSpPr>
          <p:nvPr>
            <p:ph type="ftr" sz="quarter" idx="11"/>
          </p:nvPr>
        </p:nvSpPr>
        <p:spPr/>
        <p:txBody>
          <a:bodyPr rtlCol="0"/>
          <a:lstStyle/>
          <a:p>
            <a:pPr rtl="0"/>
            <a:r>
              <a:rPr lang="de-DE" noProof="0"/>
              <a:t>Leoni Schwenker</a:t>
            </a:r>
            <a:endParaRPr lang="de-DE" noProof="0" dirty="0"/>
          </a:p>
        </p:txBody>
      </p:sp>
      <p:sp>
        <p:nvSpPr>
          <p:cNvPr id="7" name="Foliennummernplatzhalter 6"/>
          <p:cNvSpPr>
            <a:spLocks noGrp="1"/>
          </p:cNvSpPr>
          <p:nvPr>
            <p:ph type="sldNum" sz="quarter" idx="12"/>
          </p:nvPr>
        </p:nvSpPr>
        <p:spPr/>
        <p:txBody>
          <a:bodyPr rtlCol="0"/>
          <a:lstStyle/>
          <a:p>
            <a:pPr rtl="0"/>
            <a:fld id="{2DFBB78A-01B4-41F2-96B0-677A4A282832}" type="slidenum">
              <a:rPr lang="de-DE" noProof="0" smtClean="0"/>
              <a:t>‹Nr.›</a:t>
            </a:fld>
            <a:endParaRPr lang="de-DE"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hteck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de-DE" noProof="0" dirty="0"/>
          </a:p>
        </p:txBody>
      </p:sp>
      <p:sp>
        <p:nvSpPr>
          <p:cNvPr id="2" name="Titelplatzhalt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de-DE" noProof="0" dirty="0"/>
              <a:t>Titelmasterformat durch Klicken bearbeiten</a:t>
            </a:r>
          </a:p>
        </p:txBody>
      </p:sp>
      <p:sp>
        <p:nvSpPr>
          <p:cNvPr id="3" name="Textplatzhalt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de-DE" noProof="0" dirty="0"/>
              <a:t>Textmasterformat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endParaRPr lang="de-DE" dirty="0"/>
          </a:p>
        </p:txBody>
      </p:sp>
      <p:sp>
        <p:nvSpPr>
          <p:cNvPr id="5" name="Fußzeilenplatzhalt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pPr rtl="0"/>
            <a:r>
              <a:rPr lang="de-DE" noProof="0"/>
              <a:t>Leoni Schwenker</a:t>
            </a:r>
            <a:endParaRPr lang="de-DE" noProof="0" dirty="0"/>
          </a:p>
        </p:txBody>
      </p:sp>
      <p:sp>
        <p:nvSpPr>
          <p:cNvPr id="6" name="Foliennummernplatzhalt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EB37DED6-D4C7-42EE-AB49-D2E39E64FDE4}" type="slidenum">
              <a:rPr lang="de-DE" smtClean="0"/>
              <a:pPr/>
              <a:t>‹Nr.›</a:t>
            </a:fld>
            <a:endParaRPr lang="de-DE"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862164" y="476672"/>
            <a:ext cx="7818793" cy="3298825"/>
          </a:xfrm>
        </p:spPr>
        <p:txBody>
          <a:bodyPr rtlCol="0"/>
          <a:lstStyle/>
          <a:p>
            <a:pPr rtl="0"/>
            <a:r>
              <a:rPr lang="de-DE" dirty="0"/>
              <a:t>Unterrichtsverlaufsplan</a:t>
            </a:r>
            <a:endParaRPr lang="en-US" dirty="0"/>
          </a:p>
        </p:txBody>
      </p:sp>
      <p:sp>
        <p:nvSpPr>
          <p:cNvPr id="3" name="Untertitel 2"/>
          <p:cNvSpPr>
            <a:spLocks noGrp="1"/>
          </p:cNvSpPr>
          <p:nvPr>
            <p:ph type="subTitle" idx="1"/>
          </p:nvPr>
        </p:nvSpPr>
        <p:spPr/>
        <p:txBody>
          <a:bodyPr rtlCol="0"/>
          <a:lstStyle/>
          <a:p>
            <a:pPr rtl="0"/>
            <a:r>
              <a:rPr lang="de-DE" dirty="0"/>
              <a:t>Englisch Unterricht SEK II </a:t>
            </a:r>
            <a:r>
              <a:rPr lang="en-US" dirty="0"/>
              <a:t>(45min)</a:t>
            </a:r>
            <a:endParaRPr lang="de-DE"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DA4C64-17FE-454B-A3FB-601763AC0A81}"/>
              </a:ext>
            </a:extLst>
          </p:cNvPr>
          <p:cNvSpPr>
            <a:spLocks noGrp="1"/>
          </p:cNvSpPr>
          <p:nvPr>
            <p:ph type="title"/>
          </p:nvPr>
        </p:nvSpPr>
        <p:spPr/>
        <p:txBody>
          <a:bodyPr/>
          <a:lstStyle/>
          <a:p>
            <a:pPr algn="ctr"/>
            <a:r>
              <a:rPr lang="en-GB" dirty="0" err="1"/>
              <a:t>Zeitplan</a:t>
            </a:r>
            <a:endParaRPr lang="en-GB" dirty="0"/>
          </a:p>
        </p:txBody>
      </p:sp>
      <p:graphicFrame>
        <p:nvGraphicFramePr>
          <p:cNvPr id="3" name="Tabelle 3">
            <a:extLst>
              <a:ext uri="{FF2B5EF4-FFF2-40B4-BE49-F238E27FC236}">
                <a16:creationId xmlns:a16="http://schemas.microsoft.com/office/drawing/2014/main" id="{B50406AD-63C9-4463-AB12-B6F62CE5DCDB}"/>
              </a:ext>
            </a:extLst>
          </p:cNvPr>
          <p:cNvGraphicFramePr>
            <a:graphicFrameLocks noGrp="1"/>
          </p:cNvGraphicFramePr>
          <p:nvPr>
            <p:extLst>
              <p:ext uri="{D42A27DB-BD31-4B8C-83A1-F6EECF244321}">
                <p14:modId xmlns:p14="http://schemas.microsoft.com/office/powerpoint/2010/main" val="3044167947"/>
              </p:ext>
            </p:extLst>
          </p:nvPr>
        </p:nvGraphicFramePr>
        <p:xfrm>
          <a:off x="1150339" y="1916832"/>
          <a:ext cx="9768609" cy="2743200"/>
        </p:xfrm>
        <a:graphic>
          <a:graphicData uri="http://schemas.openxmlformats.org/drawingml/2006/table">
            <a:tbl>
              <a:tblPr firstRow="1" bandRow="1">
                <a:tableStyleId>{616DA210-FB5B-4158-B5E0-FEB733F419BA}</a:tableStyleId>
              </a:tblPr>
              <a:tblGrid>
                <a:gridCol w="2190734">
                  <a:extLst>
                    <a:ext uri="{9D8B030D-6E8A-4147-A177-3AD203B41FA5}">
                      <a16:colId xmlns:a16="http://schemas.microsoft.com/office/drawing/2014/main" val="3798797605"/>
                    </a:ext>
                  </a:extLst>
                </a:gridCol>
                <a:gridCol w="7577875">
                  <a:extLst>
                    <a:ext uri="{9D8B030D-6E8A-4147-A177-3AD203B41FA5}">
                      <a16:colId xmlns:a16="http://schemas.microsoft.com/office/drawing/2014/main" val="907145964"/>
                    </a:ext>
                  </a:extLst>
                </a:gridCol>
              </a:tblGrid>
              <a:tr h="370840">
                <a:tc>
                  <a:txBody>
                    <a:bodyPr/>
                    <a:lstStyle/>
                    <a:p>
                      <a:pPr algn="ctr"/>
                      <a:r>
                        <a:rPr lang="en-GB" dirty="0"/>
                        <a:t>Zeit</a:t>
                      </a:r>
                    </a:p>
                  </a:txBody>
                  <a:tcPr>
                    <a:solidFill>
                      <a:schemeClr val="bg2"/>
                    </a:solidFill>
                  </a:tcPr>
                </a:tc>
                <a:tc>
                  <a:txBody>
                    <a:bodyPr/>
                    <a:lstStyle/>
                    <a:p>
                      <a:pPr algn="ctr"/>
                      <a:r>
                        <a:rPr lang="en-GB" dirty="0" err="1"/>
                        <a:t>Unterrichtsphase</a:t>
                      </a:r>
                      <a:endParaRPr lang="en-GB" dirty="0"/>
                    </a:p>
                  </a:txBody>
                  <a:tcPr>
                    <a:solidFill>
                      <a:schemeClr val="bg2"/>
                    </a:solidFill>
                  </a:tcPr>
                </a:tc>
                <a:extLst>
                  <a:ext uri="{0D108BD9-81ED-4DB2-BD59-A6C34878D82A}">
                    <a16:rowId xmlns:a16="http://schemas.microsoft.com/office/drawing/2014/main" val="3822372159"/>
                  </a:ext>
                </a:extLst>
              </a:tr>
              <a:tr h="370840">
                <a:tc>
                  <a:txBody>
                    <a:bodyPr/>
                    <a:lstStyle/>
                    <a:p>
                      <a:r>
                        <a:rPr lang="en-GB" dirty="0"/>
                        <a:t>09:00 – 09:10</a:t>
                      </a:r>
                    </a:p>
                  </a:txBody>
                  <a:tcPr>
                    <a:solidFill>
                      <a:schemeClr val="bg2"/>
                    </a:solidFill>
                  </a:tcPr>
                </a:tc>
                <a:tc>
                  <a:txBody>
                    <a:bodyPr/>
                    <a:lstStyle/>
                    <a:p>
                      <a:pPr marL="0" indent="0">
                        <a:buFontTx/>
                        <a:buNone/>
                      </a:pPr>
                      <a:r>
                        <a:rPr lang="en-GB" dirty="0" err="1"/>
                        <a:t>Einstieg</a:t>
                      </a:r>
                      <a:endParaRPr lang="en-GB" dirty="0"/>
                    </a:p>
                  </a:txBody>
                  <a:tcPr>
                    <a:solidFill>
                      <a:schemeClr val="bg2"/>
                    </a:solidFill>
                  </a:tcPr>
                </a:tc>
                <a:extLst>
                  <a:ext uri="{0D108BD9-81ED-4DB2-BD59-A6C34878D82A}">
                    <a16:rowId xmlns:a16="http://schemas.microsoft.com/office/drawing/2014/main" val="2246008876"/>
                  </a:ext>
                </a:extLst>
              </a:tr>
              <a:tr h="370840">
                <a:tc>
                  <a:txBody>
                    <a:bodyPr/>
                    <a:lstStyle/>
                    <a:p>
                      <a:r>
                        <a:rPr lang="en-GB" dirty="0"/>
                        <a:t>09:10 – 09:25</a:t>
                      </a:r>
                    </a:p>
                  </a:txBody>
                  <a:tcPr>
                    <a:solidFill>
                      <a:schemeClr val="bg2"/>
                    </a:solidFill>
                  </a:tcPr>
                </a:tc>
                <a:tc>
                  <a:txBody>
                    <a:bodyPr/>
                    <a:lstStyle/>
                    <a:p>
                      <a:r>
                        <a:rPr lang="en-GB" dirty="0" err="1"/>
                        <a:t>Erarbeitungsphase</a:t>
                      </a:r>
                      <a:endParaRPr lang="en-GB" dirty="0"/>
                    </a:p>
                  </a:txBody>
                  <a:tcPr>
                    <a:solidFill>
                      <a:schemeClr val="bg2"/>
                    </a:solidFill>
                  </a:tcPr>
                </a:tc>
                <a:extLst>
                  <a:ext uri="{0D108BD9-81ED-4DB2-BD59-A6C34878D82A}">
                    <a16:rowId xmlns:a16="http://schemas.microsoft.com/office/drawing/2014/main" val="3015261749"/>
                  </a:ext>
                </a:extLst>
              </a:tr>
              <a:tr h="370840">
                <a:tc>
                  <a:txBody>
                    <a:bodyPr/>
                    <a:lstStyle/>
                    <a:p>
                      <a:r>
                        <a:rPr lang="en-GB" dirty="0"/>
                        <a:t>09:25 – 09:30</a:t>
                      </a:r>
                    </a:p>
                  </a:txBody>
                  <a:tcPr>
                    <a:solidFill>
                      <a:schemeClr val="bg2"/>
                    </a:solidFill>
                  </a:tcPr>
                </a:tc>
                <a:tc>
                  <a:txBody>
                    <a:bodyPr/>
                    <a:lstStyle/>
                    <a:p>
                      <a:r>
                        <a:rPr lang="en-GB" dirty="0" err="1"/>
                        <a:t>Überleitung</a:t>
                      </a:r>
                      <a:endParaRPr lang="en-GB" dirty="0"/>
                    </a:p>
                  </a:txBody>
                  <a:tcPr>
                    <a:solidFill>
                      <a:schemeClr val="bg2"/>
                    </a:solidFill>
                  </a:tcPr>
                </a:tc>
                <a:extLst>
                  <a:ext uri="{0D108BD9-81ED-4DB2-BD59-A6C34878D82A}">
                    <a16:rowId xmlns:a16="http://schemas.microsoft.com/office/drawing/2014/main" val="2838175401"/>
                  </a:ext>
                </a:extLst>
              </a:tr>
              <a:tr h="370840">
                <a:tc>
                  <a:txBody>
                    <a:bodyPr/>
                    <a:lstStyle/>
                    <a:p>
                      <a:r>
                        <a:rPr lang="en-GB" dirty="0"/>
                        <a:t>09:30 – 09:40</a:t>
                      </a:r>
                    </a:p>
                  </a:txBody>
                  <a:tcPr>
                    <a:solidFill>
                      <a:schemeClr val="bg2"/>
                    </a:solidFill>
                  </a:tcPr>
                </a:tc>
                <a:tc>
                  <a:txBody>
                    <a:bodyPr/>
                    <a:lstStyle/>
                    <a:p>
                      <a:r>
                        <a:rPr lang="en-GB" dirty="0" err="1"/>
                        <a:t>Sicherungsphase</a:t>
                      </a:r>
                      <a:endParaRPr lang="en-GB" dirty="0"/>
                    </a:p>
                  </a:txBody>
                  <a:tcPr>
                    <a:solidFill>
                      <a:schemeClr val="bg2"/>
                    </a:solidFill>
                  </a:tcPr>
                </a:tc>
                <a:extLst>
                  <a:ext uri="{0D108BD9-81ED-4DB2-BD59-A6C34878D82A}">
                    <a16:rowId xmlns:a16="http://schemas.microsoft.com/office/drawing/2014/main" val="3069365486"/>
                  </a:ext>
                </a:extLst>
              </a:tr>
              <a:tr h="370840">
                <a:tc>
                  <a:txBody>
                    <a:bodyPr/>
                    <a:lstStyle/>
                    <a:p>
                      <a:r>
                        <a:rPr lang="en-GB" dirty="0"/>
                        <a:t>09:40 – 09:45</a:t>
                      </a:r>
                    </a:p>
                  </a:txBody>
                  <a:tcPr>
                    <a:solidFill>
                      <a:schemeClr val="bg2"/>
                    </a:solidFill>
                  </a:tcPr>
                </a:tc>
                <a:tc>
                  <a:txBody>
                    <a:bodyPr/>
                    <a:lstStyle/>
                    <a:p>
                      <a:pPr marL="0" indent="0">
                        <a:buFontTx/>
                        <a:buNone/>
                      </a:pPr>
                      <a:r>
                        <a:rPr lang="en-GB" dirty="0" err="1"/>
                        <a:t>Ausblick</a:t>
                      </a:r>
                      <a:r>
                        <a:rPr lang="en-GB" dirty="0"/>
                        <a:t> / </a:t>
                      </a:r>
                      <a:r>
                        <a:rPr lang="en-GB" dirty="0" err="1"/>
                        <a:t>Hausaufgabe</a:t>
                      </a:r>
                      <a:endParaRPr lang="en-GB" dirty="0"/>
                    </a:p>
                  </a:txBody>
                  <a:tcPr>
                    <a:solidFill>
                      <a:schemeClr val="bg2"/>
                    </a:solidFill>
                  </a:tcPr>
                </a:tc>
                <a:extLst>
                  <a:ext uri="{0D108BD9-81ED-4DB2-BD59-A6C34878D82A}">
                    <a16:rowId xmlns:a16="http://schemas.microsoft.com/office/drawing/2014/main" val="3528174965"/>
                  </a:ext>
                </a:extLst>
              </a:tr>
            </a:tbl>
          </a:graphicData>
        </a:graphic>
      </p:graphicFrame>
      <p:sp>
        <p:nvSpPr>
          <p:cNvPr id="4" name="Fußzeilenplatzhalter 3">
            <a:extLst>
              <a:ext uri="{FF2B5EF4-FFF2-40B4-BE49-F238E27FC236}">
                <a16:creationId xmlns:a16="http://schemas.microsoft.com/office/drawing/2014/main" id="{380BE73B-056A-479F-A8DC-8FD8233553C0}"/>
              </a:ext>
            </a:extLst>
          </p:cNvPr>
          <p:cNvSpPr>
            <a:spLocks noGrp="1"/>
          </p:cNvSpPr>
          <p:nvPr>
            <p:ph type="ftr" sz="quarter" idx="11"/>
          </p:nvPr>
        </p:nvSpPr>
        <p:spPr/>
        <p:txBody>
          <a:bodyPr/>
          <a:lstStyle/>
          <a:p>
            <a:pPr rtl="0"/>
            <a:r>
              <a:rPr lang="de-DE" noProof="0"/>
              <a:t>Leoni Schwenker</a:t>
            </a:r>
            <a:endParaRPr lang="de-DE" noProof="0" dirty="0"/>
          </a:p>
        </p:txBody>
      </p:sp>
    </p:spTree>
    <p:extLst>
      <p:ext uri="{BB962C8B-B14F-4D97-AF65-F5344CB8AC3E}">
        <p14:creationId xmlns:p14="http://schemas.microsoft.com/office/powerpoint/2010/main" val="217678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6B4D83-CE56-4ABC-944E-BA1709FF8EEC}"/>
              </a:ext>
            </a:extLst>
          </p:cNvPr>
          <p:cNvSpPr>
            <a:spLocks noGrp="1"/>
          </p:cNvSpPr>
          <p:nvPr>
            <p:ph type="title"/>
          </p:nvPr>
        </p:nvSpPr>
        <p:spPr/>
        <p:txBody>
          <a:bodyPr/>
          <a:lstStyle/>
          <a:p>
            <a:pPr algn="ctr"/>
            <a:r>
              <a:rPr lang="en-GB" dirty="0"/>
              <a:t>09:00 – 09:10	</a:t>
            </a:r>
            <a:r>
              <a:rPr lang="en-GB" dirty="0" err="1"/>
              <a:t>Einstieg</a:t>
            </a:r>
            <a:endParaRPr lang="en-GB" dirty="0"/>
          </a:p>
        </p:txBody>
      </p:sp>
      <p:graphicFrame>
        <p:nvGraphicFramePr>
          <p:cNvPr id="3" name="Tabelle 3">
            <a:extLst>
              <a:ext uri="{FF2B5EF4-FFF2-40B4-BE49-F238E27FC236}">
                <a16:creationId xmlns:a16="http://schemas.microsoft.com/office/drawing/2014/main" id="{9594582C-D18F-48FD-803B-DEC081E0960E}"/>
              </a:ext>
            </a:extLst>
          </p:cNvPr>
          <p:cNvGraphicFramePr>
            <a:graphicFrameLocks noGrp="1"/>
          </p:cNvGraphicFramePr>
          <p:nvPr>
            <p:extLst>
              <p:ext uri="{D42A27DB-BD31-4B8C-83A1-F6EECF244321}">
                <p14:modId xmlns:p14="http://schemas.microsoft.com/office/powerpoint/2010/main" val="3800335540"/>
              </p:ext>
            </p:extLst>
          </p:nvPr>
        </p:nvGraphicFramePr>
        <p:xfrm>
          <a:off x="549796" y="1691640"/>
          <a:ext cx="11089231" cy="2377440"/>
        </p:xfrm>
        <a:graphic>
          <a:graphicData uri="http://schemas.openxmlformats.org/drawingml/2006/table">
            <a:tbl>
              <a:tblPr firstRow="1" bandRow="1">
                <a:tableStyleId>{616DA210-FB5B-4158-B5E0-FEB733F419BA}</a:tableStyleId>
              </a:tblPr>
              <a:tblGrid>
                <a:gridCol w="3456384">
                  <a:extLst>
                    <a:ext uri="{9D8B030D-6E8A-4147-A177-3AD203B41FA5}">
                      <a16:colId xmlns:a16="http://schemas.microsoft.com/office/drawing/2014/main" val="2558696887"/>
                    </a:ext>
                  </a:extLst>
                </a:gridCol>
                <a:gridCol w="2592288">
                  <a:extLst>
                    <a:ext uri="{9D8B030D-6E8A-4147-A177-3AD203B41FA5}">
                      <a16:colId xmlns:a16="http://schemas.microsoft.com/office/drawing/2014/main" val="2999570235"/>
                    </a:ext>
                  </a:extLst>
                </a:gridCol>
                <a:gridCol w="5040559">
                  <a:extLst>
                    <a:ext uri="{9D8B030D-6E8A-4147-A177-3AD203B41FA5}">
                      <a16:colId xmlns:a16="http://schemas.microsoft.com/office/drawing/2014/main" val="1596117025"/>
                    </a:ext>
                  </a:extLst>
                </a:gridCol>
              </a:tblGrid>
              <a:tr h="370840">
                <a:tc>
                  <a:txBody>
                    <a:bodyPr/>
                    <a:lstStyle/>
                    <a:p>
                      <a:pPr algn="ctr"/>
                      <a:r>
                        <a:rPr lang="en-GB" dirty="0" err="1"/>
                        <a:t>Unterrichtsaktivitäten</a:t>
                      </a:r>
                      <a:endParaRPr lang="en-GB" dirty="0"/>
                    </a:p>
                  </a:txBody>
                  <a:tcPr>
                    <a:solidFill>
                      <a:schemeClr val="bg2"/>
                    </a:solidFill>
                  </a:tcPr>
                </a:tc>
                <a:tc>
                  <a:txBody>
                    <a:bodyPr/>
                    <a:lstStyle/>
                    <a:p>
                      <a:pPr algn="ctr"/>
                      <a:r>
                        <a:rPr lang="en-GB" dirty="0" err="1"/>
                        <a:t>Medien</a:t>
                      </a:r>
                      <a:endParaRPr lang="en-GB" dirty="0"/>
                    </a:p>
                  </a:txBody>
                  <a:tcPr>
                    <a:solidFill>
                      <a:schemeClr val="bg2"/>
                    </a:solidFill>
                  </a:tcPr>
                </a:tc>
                <a:tc>
                  <a:txBody>
                    <a:bodyPr/>
                    <a:lstStyle/>
                    <a:p>
                      <a:pPr algn="ctr"/>
                      <a:r>
                        <a:rPr lang="en-GB" dirty="0" err="1"/>
                        <a:t>Sozialform</a:t>
                      </a:r>
                      <a:endParaRPr lang="en-GB" dirty="0"/>
                    </a:p>
                  </a:txBody>
                  <a:tcPr>
                    <a:solidFill>
                      <a:schemeClr val="bg2"/>
                    </a:solidFill>
                  </a:tcPr>
                </a:tc>
                <a:extLst>
                  <a:ext uri="{0D108BD9-81ED-4DB2-BD59-A6C34878D82A}">
                    <a16:rowId xmlns:a16="http://schemas.microsoft.com/office/drawing/2014/main" val="4229425672"/>
                  </a:ext>
                </a:extLst>
              </a:tr>
              <a:tr h="370840">
                <a:tc>
                  <a:txBody>
                    <a:bodyPr/>
                    <a:lstStyle/>
                    <a:p>
                      <a:pPr marL="342900" indent="-342900">
                        <a:buFontTx/>
                        <a:buChar char="-"/>
                      </a:pPr>
                      <a:r>
                        <a:rPr lang="de-DE" sz="2000" noProof="0" dirty="0"/>
                        <a:t>Begrüßung/Check-In</a:t>
                      </a:r>
                    </a:p>
                    <a:p>
                      <a:pPr marL="342900" indent="-342900">
                        <a:buFontTx/>
                        <a:buChar char="-"/>
                      </a:pPr>
                      <a:r>
                        <a:rPr lang="de-DE" sz="2000" noProof="0" dirty="0"/>
                        <a:t>LehrerIn gibt Überblick über die Unterrichtseinheit</a:t>
                      </a:r>
                    </a:p>
                    <a:p>
                      <a:pPr marL="342900" indent="-342900">
                        <a:buFontTx/>
                        <a:buChar char="-"/>
                      </a:pPr>
                      <a:r>
                        <a:rPr lang="de-DE" sz="2000" noProof="0" dirty="0"/>
                        <a:t>Einteilung in Kleingruppen</a:t>
                      </a:r>
                    </a:p>
                  </a:txBody>
                  <a:tcPr>
                    <a:solidFill>
                      <a:schemeClr val="bg2"/>
                    </a:solidFill>
                  </a:tcPr>
                </a:tc>
                <a:tc>
                  <a:txBody>
                    <a:bodyPr/>
                    <a:lstStyle/>
                    <a:p>
                      <a:r>
                        <a:rPr lang="en-GB" sz="2000" dirty="0"/>
                        <a:t>Zoom / </a:t>
                      </a:r>
                      <a:r>
                        <a:rPr lang="en-GB" sz="2000" dirty="0" err="1"/>
                        <a:t>Videokonferenz</a:t>
                      </a:r>
                      <a:endParaRPr lang="en-GB" sz="2000" dirty="0"/>
                    </a:p>
                  </a:txBody>
                  <a:tcPr>
                    <a:solidFill>
                      <a:schemeClr val="bg2"/>
                    </a:solidFill>
                  </a:tcPr>
                </a:tc>
                <a:tc>
                  <a:txBody>
                    <a:bodyPr/>
                    <a:lstStyle/>
                    <a:p>
                      <a:pPr marL="342900" indent="-342900">
                        <a:buFont typeface="Century Gothic" panose="020B0502020202020204" pitchFamily="34" charset="0"/>
                        <a:buChar char="-"/>
                      </a:pPr>
                      <a:r>
                        <a:rPr lang="en-GB" sz="2000" dirty="0"/>
                        <a:t>Plenum</a:t>
                      </a:r>
                    </a:p>
                    <a:p>
                      <a:pPr marL="342900" indent="-342900">
                        <a:buFont typeface="Century Gothic" panose="020B0502020202020204" pitchFamily="34" charset="0"/>
                        <a:buChar char="-"/>
                      </a:pPr>
                      <a:r>
                        <a:rPr lang="en-GB" sz="2000" dirty="0" err="1"/>
                        <a:t>Lehrervortrag</a:t>
                      </a:r>
                      <a:endParaRPr lang="en-GB" sz="2000" dirty="0"/>
                    </a:p>
                    <a:p>
                      <a:pPr marL="342900" indent="-342900">
                        <a:buFont typeface="Century Gothic" panose="020B0502020202020204" pitchFamily="34" charset="0"/>
                        <a:buChar char="-"/>
                      </a:pPr>
                      <a:r>
                        <a:rPr lang="en-GB" sz="2000" dirty="0" err="1"/>
                        <a:t>evtl</a:t>
                      </a:r>
                      <a:r>
                        <a:rPr lang="en-GB" sz="2000" dirty="0"/>
                        <a:t>. </a:t>
                      </a:r>
                      <a:r>
                        <a:rPr lang="en-GB" sz="2000" dirty="0" err="1"/>
                        <a:t>Unterrichtsgespräch</a:t>
                      </a:r>
                      <a:r>
                        <a:rPr lang="en-GB" sz="2000" dirty="0"/>
                        <a:t> </a:t>
                      </a:r>
                      <a:r>
                        <a:rPr lang="en-GB" sz="2000" dirty="0" err="1"/>
                        <a:t>bei</a:t>
                      </a:r>
                      <a:r>
                        <a:rPr lang="en-GB" sz="2000" dirty="0"/>
                        <a:t> </a:t>
                      </a:r>
                      <a:r>
                        <a:rPr lang="en-GB" sz="2000" dirty="0" err="1"/>
                        <a:t>Fragen</a:t>
                      </a:r>
                      <a:endParaRPr lang="en-GB" sz="2000" dirty="0"/>
                    </a:p>
                  </a:txBody>
                  <a:tcPr>
                    <a:solidFill>
                      <a:schemeClr val="bg2"/>
                    </a:solidFill>
                  </a:tcPr>
                </a:tc>
                <a:extLst>
                  <a:ext uri="{0D108BD9-81ED-4DB2-BD59-A6C34878D82A}">
                    <a16:rowId xmlns:a16="http://schemas.microsoft.com/office/drawing/2014/main" val="3803747449"/>
                  </a:ext>
                </a:extLst>
              </a:tr>
            </a:tbl>
          </a:graphicData>
        </a:graphic>
      </p:graphicFrame>
      <p:sp>
        <p:nvSpPr>
          <p:cNvPr id="4" name="Textfeld 3">
            <a:extLst>
              <a:ext uri="{FF2B5EF4-FFF2-40B4-BE49-F238E27FC236}">
                <a16:creationId xmlns:a16="http://schemas.microsoft.com/office/drawing/2014/main" id="{7B851160-2CAC-42D8-B1A6-B275E3FF9D6B}"/>
              </a:ext>
            </a:extLst>
          </p:cNvPr>
          <p:cNvSpPr txBox="1"/>
          <p:nvPr/>
        </p:nvSpPr>
        <p:spPr>
          <a:xfrm>
            <a:off x="548537" y="4287520"/>
            <a:ext cx="11089230" cy="2339102"/>
          </a:xfrm>
          <a:prstGeom prst="rect">
            <a:avLst/>
          </a:prstGeom>
          <a:noFill/>
        </p:spPr>
        <p:txBody>
          <a:bodyPr wrap="square" rtlCol="0">
            <a:spAutoFit/>
          </a:bodyPr>
          <a:lstStyle/>
          <a:p>
            <a:r>
              <a:rPr lang="en-GB" sz="2000" b="1" dirty="0" err="1"/>
              <a:t>Didaktischer</a:t>
            </a:r>
            <a:r>
              <a:rPr lang="en-GB" sz="2000" b="1" dirty="0"/>
              <a:t> </a:t>
            </a:r>
            <a:r>
              <a:rPr lang="en-GB" sz="2000" b="1" dirty="0" err="1"/>
              <a:t>Kommentar</a:t>
            </a:r>
            <a:r>
              <a:rPr lang="en-GB" sz="2000" b="1" dirty="0"/>
              <a:t>:</a:t>
            </a:r>
          </a:p>
          <a:p>
            <a:pPr marL="342900" indent="-342900">
              <a:buFontTx/>
              <a:buChar char="-"/>
            </a:pPr>
            <a:r>
              <a:rPr lang="en-GB" sz="1800" dirty="0" err="1"/>
              <a:t>Begrüßung</a:t>
            </a:r>
            <a:r>
              <a:rPr lang="en-GB" sz="1800" dirty="0"/>
              <a:t> </a:t>
            </a:r>
            <a:r>
              <a:rPr lang="en-GB" sz="1800" dirty="0" err="1"/>
              <a:t>signalisiert</a:t>
            </a:r>
            <a:r>
              <a:rPr lang="en-GB" sz="1800" dirty="0"/>
              <a:t> den </a:t>
            </a:r>
            <a:r>
              <a:rPr lang="en-GB" sz="1800" dirty="0" err="1"/>
              <a:t>Beginn</a:t>
            </a:r>
            <a:r>
              <a:rPr lang="en-GB" sz="1800" dirty="0"/>
              <a:t> der </a:t>
            </a:r>
            <a:r>
              <a:rPr lang="en-GB" sz="1800" dirty="0" err="1"/>
              <a:t>Unterrichtseinheit</a:t>
            </a:r>
            <a:endParaRPr lang="en-GB" sz="1800" dirty="0"/>
          </a:p>
          <a:p>
            <a:pPr marL="342900" indent="-342900">
              <a:buFontTx/>
              <a:buChar char="-"/>
            </a:pPr>
            <a:r>
              <a:rPr lang="en-GB" sz="1800" dirty="0" err="1"/>
              <a:t>Inhalts</a:t>
            </a:r>
            <a:r>
              <a:rPr lang="en-GB" sz="1800" dirty="0"/>
              <a:t>- und </a:t>
            </a:r>
            <a:r>
              <a:rPr lang="en-GB" sz="1800" dirty="0" err="1"/>
              <a:t>Prozesstransparenz</a:t>
            </a:r>
            <a:endParaRPr lang="en-GB" sz="1800" dirty="0"/>
          </a:p>
          <a:p>
            <a:pPr marL="342900" indent="-342900">
              <a:buFontTx/>
              <a:buChar char="-"/>
            </a:pPr>
            <a:r>
              <a:rPr lang="en-GB" sz="1800" dirty="0" err="1"/>
              <a:t>Klären</a:t>
            </a:r>
            <a:r>
              <a:rPr lang="en-GB" sz="1800" dirty="0"/>
              <a:t> von </a:t>
            </a:r>
            <a:r>
              <a:rPr lang="en-GB" sz="1800" dirty="0" err="1"/>
              <a:t>Verständnisfragen</a:t>
            </a:r>
            <a:endParaRPr lang="en-GB" sz="1800" dirty="0"/>
          </a:p>
          <a:p>
            <a:endParaRPr lang="en-GB" sz="1800" dirty="0"/>
          </a:p>
          <a:p>
            <a:r>
              <a:rPr lang="en-GB" sz="1800" dirty="0"/>
              <a:t>LehrerIn </a:t>
            </a:r>
            <a:r>
              <a:rPr lang="en-GB" sz="1800" dirty="0" err="1"/>
              <a:t>begrüßt</a:t>
            </a:r>
            <a:r>
              <a:rPr lang="en-GB" sz="1800" dirty="0"/>
              <a:t> die SuS </a:t>
            </a:r>
            <a:r>
              <a:rPr lang="en-GB" sz="1800" dirty="0" err="1"/>
              <a:t>über</a:t>
            </a:r>
            <a:r>
              <a:rPr lang="en-GB" sz="1800" dirty="0"/>
              <a:t> </a:t>
            </a:r>
            <a:r>
              <a:rPr lang="en-GB" sz="1800" dirty="0" err="1"/>
              <a:t>ein</a:t>
            </a:r>
            <a:r>
              <a:rPr lang="en-GB" sz="1800" dirty="0"/>
              <a:t> Video-</a:t>
            </a:r>
            <a:r>
              <a:rPr lang="en-GB" sz="1800" dirty="0" err="1"/>
              <a:t>Konferenzportal</a:t>
            </a:r>
            <a:r>
              <a:rPr lang="en-GB" sz="1800" dirty="0"/>
              <a:t> und </a:t>
            </a:r>
            <a:r>
              <a:rPr lang="en-GB" sz="1800" dirty="0" err="1"/>
              <a:t>stellt</a:t>
            </a:r>
            <a:r>
              <a:rPr lang="en-GB" sz="1800" dirty="0"/>
              <a:t> die </a:t>
            </a:r>
            <a:r>
              <a:rPr lang="en-GB" sz="1800" dirty="0" err="1"/>
              <a:t>einzelnen</a:t>
            </a:r>
            <a:r>
              <a:rPr lang="en-GB" sz="1800" dirty="0"/>
              <a:t> </a:t>
            </a:r>
            <a:r>
              <a:rPr lang="en-GB" sz="1800" dirty="0" err="1"/>
              <a:t>Schritte</a:t>
            </a:r>
            <a:r>
              <a:rPr lang="en-GB" sz="1800" dirty="0"/>
              <a:t> der </a:t>
            </a:r>
            <a:r>
              <a:rPr lang="en-GB" sz="1800" dirty="0" err="1"/>
              <a:t>Sitzung</a:t>
            </a:r>
            <a:r>
              <a:rPr lang="en-GB" sz="1800" dirty="0"/>
              <a:t> </a:t>
            </a:r>
            <a:r>
              <a:rPr lang="en-GB" sz="1800" dirty="0" err="1"/>
              <a:t>dar</a:t>
            </a:r>
            <a:r>
              <a:rPr lang="en-GB" sz="1800" dirty="0"/>
              <a:t>. </a:t>
            </a:r>
            <a:r>
              <a:rPr lang="en-GB" sz="1800" dirty="0" err="1"/>
              <a:t>Eventuelle</a:t>
            </a:r>
            <a:r>
              <a:rPr lang="en-GB" sz="1800" dirty="0"/>
              <a:t> </a:t>
            </a:r>
            <a:r>
              <a:rPr lang="en-GB" sz="1800" dirty="0" err="1"/>
              <a:t>Fragen</a:t>
            </a:r>
            <a:r>
              <a:rPr lang="en-GB" sz="1800" dirty="0"/>
              <a:t> </a:t>
            </a:r>
            <a:r>
              <a:rPr lang="en-GB" sz="1800" dirty="0" err="1"/>
              <a:t>dazu</a:t>
            </a:r>
            <a:r>
              <a:rPr lang="en-GB" sz="1800" dirty="0"/>
              <a:t> </a:t>
            </a:r>
            <a:r>
              <a:rPr lang="en-GB" sz="1800" dirty="0" err="1"/>
              <a:t>werden</a:t>
            </a:r>
            <a:r>
              <a:rPr lang="en-GB" sz="1800" dirty="0"/>
              <a:t> </a:t>
            </a:r>
            <a:r>
              <a:rPr lang="en-GB" sz="1800" dirty="0" err="1"/>
              <a:t>geklärt</a:t>
            </a:r>
            <a:r>
              <a:rPr lang="en-GB" sz="1800" dirty="0"/>
              <a:t>, bevor die SuS in </a:t>
            </a:r>
            <a:r>
              <a:rPr lang="en-GB" sz="1800" dirty="0" err="1"/>
              <a:t>Kleingruppen</a:t>
            </a:r>
            <a:r>
              <a:rPr lang="en-GB" sz="1800" dirty="0"/>
              <a:t> </a:t>
            </a:r>
            <a:r>
              <a:rPr lang="en-GB" sz="1800" dirty="0" err="1"/>
              <a:t>aufgeteilt</a:t>
            </a:r>
            <a:r>
              <a:rPr lang="en-GB" sz="1800" dirty="0"/>
              <a:t> </a:t>
            </a:r>
            <a:r>
              <a:rPr lang="en-GB" sz="1800" dirty="0" err="1"/>
              <a:t>werden</a:t>
            </a:r>
            <a:r>
              <a:rPr lang="en-GB" sz="1800" dirty="0"/>
              <a:t>.</a:t>
            </a:r>
          </a:p>
        </p:txBody>
      </p:sp>
      <p:sp>
        <p:nvSpPr>
          <p:cNvPr id="5" name="Fußzeilenplatzhalter 4">
            <a:extLst>
              <a:ext uri="{FF2B5EF4-FFF2-40B4-BE49-F238E27FC236}">
                <a16:creationId xmlns:a16="http://schemas.microsoft.com/office/drawing/2014/main" id="{356212D1-AE7B-482D-8C08-39DA7C056063}"/>
              </a:ext>
            </a:extLst>
          </p:cNvPr>
          <p:cNvSpPr>
            <a:spLocks noGrp="1"/>
          </p:cNvSpPr>
          <p:nvPr>
            <p:ph type="ftr" sz="quarter" idx="11"/>
          </p:nvPr>
        </p:nvSpPr>
        <p:spPr/>
        <p:txBody>
          <a:bodyPr/>
          <a:lstStyle/>
          <a:p>
            <a:pPr rtl="0"/>
            <a:r>
              <a:rPr lang="de-DE" noProof="0"/>
              <a:t>Leoni Schwenker</a:t>
            </a:r>
            <a:endParaRPr lang="de-DE" noProof="0" dirty="0"/>
          </a:p>
        </p:txBody>
      </p:sp>
    </p:spTree>
    <p:extLst>
      <p:ext uri="{BB962C8B-B14F-4D97-AF65-F5344CB8AC3E}">
        <p14:creationId xmlns:p14="http://schemas.microsoft.com/office/powerpoint/2010/main" val="2285631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E039B6-7A87-4D65-82D0-D0BDF1A9C82E}"/>
              </a:ext>
            </a:extLst>
          </p:cNvPr>
          <p:cNvSpPr>
            <a:spLocks noGrp="1"/>
          </p:cNvSpPr>
          <p:nvPr>
            <p:ph type="title"/>
          </p:nvPr>
        </p:nvSpPr>
        <p:spPr/>
        <p:txBody>
          <a:bodyPr/>
          <a:lstStyle/>
          <a:p>
            <a:pPr algn="ctr"/>
            <a:r>
              <a:rPr lang="en-GB" dirty="0"/>
              <a:t>09:10 – 09:25	</a:t>
            </a:r>
            <a:r>
              <a:rPr lang="en-GB" dirty="0" err="1"/>
              <a:t>Erarbeitungsphase</a:t>
            </a:r>
            <a:endParaRPr lang="en-GB" dirty="0"/>
          </a:p>
        </p:txBody>
      </p:sp>
      <p:graphicFrame>
        <p:nvGraphicFramePr>
          <p:cNvPr id="5" name="Tabelle 4">
            <a:extLst>
              <a:ext uri="{FF2B5EF4-FFF2-40B4-BE49-F238E27FC236}">
                <a16:creationId xmlns:a16="http://schemas.microsoft.com/office/drawing/2014/main" id="{A83E8F92-1791-41F7-8597-D1765DDC9A0A}"/>
              </a:ext>
            </a:extLst>
          </p:cNvPr>
          <p:cNvGraphicFramePr>
            <a:graphicFrameLocks noGrp="1"/>
          </p:cNvGraphicFramePr>
          <p:nvPr>
            <p:extLst>
              <p:ext uri="{D42A27DB-BD31-4B8C-83A1-F6EECF244321}">
                <p14:modId xmlns:p14="http://schemas.microsoft.com/office/powerpoint/2010/main" val="2751305799"/>
              </p:ext>
            </p:extLst>
          </p:nvPr>
        </p:nvGraphicFramePr>
        <p:xfrm>
          <a:off x="651370" y="1691640"/>
          <a:ext cx="11089231" cy="2072640"/>
        </p:xfrm>
        <a:graphic>
          <a:graphicData uri="http://schemas.openxmlformats.org/drawingml/2006/table">
            <a:tbl>
              <a:tblPr firstRow="1" bandRow="1">
                <a:tableStyleId>{616DA210-FB5B-4158-B5E0-FEB733F419BA}</a:tableStyleId>
              </a:tblPr>
              <a:tblGrid>
                <a:gridCol w="4650954">
                  <a:extLst>
                    <a:ext uri="{9D8B030D-6E8A-4147-A177-3AD203B41FA5}">
                      <a16:colId xmlns:a16="http://schemas.microsoft.com/office/drawing/2014/main" val="1371033008"/>
                    </a:ext>
                  </a:extLst>
                </a:gridCol>
                <a:gridCol w="3096344">
                  <a:extLst>
                    <a:ext uri="{9D8B030D-6E8A-4147-A177-3AD203B41FA5}">
                      <a16:colId xmlns:a16="http://schemas.microsoft.com/office/drawing/2014/main" val="294294767"/>
                    </a:ext>
                  </a:extLst>
                </a:gridCol>
                <a:gridCol w="3341933">
                  <a:extLst>
                    <a:ext uri="{9D8B030D-6E8A-4147-A177-3AD203B41FA5}">
                      <a16:colId xmlns:a16="http://schemas.microsoft.com/office/drawing/2014/main" val="3965998777"/>
                    </a:ext>
                  </a:extLst>
                </a:gridCol>
              </a:tblGrid>
              <a:tr h="370840">
                <a:tc>
                  <a:txBody>
                    <a:bodyPr/>
                    <a:lstStyle/>
                    <a:p>
                      <a:pPr algn="ctr"/>
                      <a:r>
                        <a:rPr lang="en-GB" dirty="0" err="1"/>
                        <a:t>Unterrichtsaktivitäten</a:t>
                      </a:r>
                      <a:endParaRPr lang="en-GB" dirty="0"/>
                    </a:p>
                  </a:txBody>
                  <a:tcPr>
                    <a:solidFill>
                      <a:schemeClr val="bg2"/>
                    </a:solidFill>
                  </a:tcPr>
                </a:tc>
                <a:tc>
                  <a:txBody>
                    <a:bodyPr/>
                    <a:lstStyle/>
                    <a:p>
                      <a:pPr algn="ctr"/>
                      <a:r>
                        <a:rPr lang="en-GB" dirty="0" err="1"/>
                        <a:t>Medien</a:t>
                      </a:r>
                      <a:endParaRPr lang="en-GB" dirty="0"/>
                    </a:p>
                  </a:txBody>
                  <a:tcPr>
                    <a:solidFill>
                      <a:schemeClr val="bg2"/>
                    </a:solidFill>
                  </a:tcPr>
                </a:tc>
                <a:tc>
                  <a:txBody>
                    <a:bodyPr/>
                    <a:lstStyle/>
                    <a:p>
                      <a:pPr algn="ctr"/>
                      <a:r>
                        <a:rPr lang="en-GB" dirty="0" err="1"/>
                        <a:t>Sozialform</a:t>
                      </a:r>
                      <a:endParaRPr lang="en-GB" dirty="0"/>
                    </a:p>
                  </a:txBody>
                  <a:tcPr>
                    <a:solidFill>
                      <a:schemeClr val="bg2"/>
                    </a:solidFill>
                  </a:tcPr>
                </a:tc>
                <a:extLst>
                  <a:ext uri="{0D108BD9-81ED-4DB2-BD59-A6C34878D82A}">
                    <a16:rowId xmlns:a16="http://schemas.microsoft.com/office/drawing/2014/main" val="1644549900"/>
                  </a:ext>
                </a:extLst>
              </a:tr>
              <a:tr h="370840">
                <a:tc>
                  <a:txBody>
                    <a:bodyPr/>
                    <a:lstStyle/>
                    <a:p>
                      <a:pPr marL="342900" marR="0" lvl="0" indent="-342900" algn="l" defTabSz="1218987" rtl="0" eaLnBrk="1" fontAlgn="auto" latinLnBrk="0" hangingPunct="1">
                        <a:lnSpc>
                          <a:spcPct val="100000"/>
                        </a:lnSpc>
                        <a:spcBef>
                          <a:spcPts val="0"/>
                        </a:spcBef>
                        <a:spcAft>
                          <a:spcPts val="0"/>
                        </a:spcAft>
                        <a:buClrTx/>
                        <a:buSzTx/>
                        <a:buFont typeface="Century Gothic" panose="020B0502020202020204" pitchFamily="34" charset="0"/>
                        <a:buChar char="-"/>
                        <a:tabLst/>
                        <a:defRPr/>
                      </a:pPr>
                      <a:r>
                        <a:rPr lang="de-DE" sz="2000" noProof="0" dirty="0"/>
                        <a:t>LehrerIn stellt Newspaper-Article-Cheat-Sheet zur Verfügung</a:t>
                      </a:r>
                    </a:p>
                    <a:p>
                      <a:pPr marL="342900" marR="0" lvl="0" indent="-342900" algn="l" defTabSz="1218987" rtl="0" eaLnBrk="1" fontAlgn="auto" latinLnBrk="0" hangingPunct="1">
                        <a:lnSpc>
                          <a:spcPct val="100000"/>
                        </a:lnSpc>
                        <a:spcBef>
                          <a:spcPts val="0"/>
                        </a:spcBef>
                        <a:spcAft>
                          <a:spcPts val="0"/>
                        </a:spcAft>
                        <a:buClrTx/>
                        <a:buSzTx/>
                        <a:buFont typeface="Century Gothic" panose="020B0502020202020204" pitchFamily="34" charset="0"/>
                        <a:buChar char="-"/>
                        <a:tabLst/>
                        <a:defRPr/>
                      </a:pPr>
                      <a:r>
                        <a:rPr lang="de-DE" sz="2000" noProof="0" dirty="0"/>
                        <a:t>Besprechung/</a:t>
                      </a:r>
                      <a:br>
                        <a:rPr lang="de-DE" sz="2000" noProof="0" dirty="0"/>
                      </a:br>
                      <a:r>
                        <a:rPr lang="de-DE" sz="2000" noProof="0" dirty="0"/>
                        <a:t>Abgleichung von Hausaufgaben in Kleingruppen</a:t>
                      </a:r>
                    </a:p>
                  </a:txBody>
                  <a:tcPr>
                    <a:solidFill>
                      <a:schemeClr val="bg2"/>
                    </a:solidFill>
                  </a:tcPr>
                </a:tc>
                <a:tc>
                  <a:txBody>
                    <a:bodyPr/>
                    <a:lstStyle/>
                    <a:p>
                      <a:r>
                        <a:rPr lang="en-GB" sz="2000" dirty="0"/>
                        <a:t>Zoom Breakout-Session</a:t>
                      </a:r>
                    </a:p>
                  </a:txBody>
                  <a:tcPr>
                    <a:solidFill>
                      <a:schemeClr val="bg2"/>
                    </a:solidFill>
                  </a:tcPr>
                </a:tc>
                <a:tc>
                  <a:txBody>
                    <a:bodyPr/>
                    <a:lstStyle/>
                    <a:p>
                      <a:pPr marL="342900" indent="-342900">
                        <a:buFont typeface="Century Gothic" panose="020B0502020202020204" pitchFamily="34" charset="0"/>
                        <a:buChar char="-"/>
                      </a:pPr>
                      <a:r>
                        <a:rPr lang="en-GB" sz="2000" dirty="0" err="1"/>
                        <a:t>Gruppenarbeit</a:t>
                      </a:r>
                      <a:r>
                        <a:rPr lang="en-GB" sz="2000" dirty="0"/>
                        <a:t> in </a:t>
                      </a:r>
                      <a:r>
                        <a:rPr lang="en-GB" sz="2000" dirty="0" err="1"/>
                        <a:t>Kleingruppen</a:t>
                      </a:r>
                      <a:r>
                        <a:rPr lang="en-GB" sz="2000" dirty="0"/>
                        <a:t> (3-4 SuS)</a:t>
                      </a:r>
                    </a:p>
                  </a:txBody>
                  <a:tcPr>
                    <a:solidFill>
                      <a:schemeClr val="bg2"/>
                    </a:solidFill>
                  </a:tcPr>
                </a:tc>
                <a:extLst>
                  <a:ext uri="{0D108BD9-81ED-4DB2-BD59-A6C34878D82A}">
                    <a16:rowId xmlns:a16="http://schemas.microsoft.com/office/drawing/2014/main" val="3463758181"/>
                  </a:ext>
                </a:extLst>
              </a:tr>
            </a:tbl>
          </a:graphicData>
        </a:graphic>
      </p:graphicFrame>
      <p:sp>
        <p:nvSpPr>
          <p:cNvPr id="3" name="Textfeld 2">
            <a:extLst>
              <a:ext uri="{FF2B5EF4-FFF2-40B4-BE49-F238E27FC236}">
                <a16:creationId xmlns:a16="http://schemas.microsoft.com/office/drawing/2014/main" id="{BAEC3500-AECA-43D0-B147-3CF4D5FBCB0D}"/>
              </a:ext>
            </a:extLst>
          </p:cNvPr>
          <p:cNvSpPr txBox="1"/>
          <p:nvPr/>
        </p:nvSpPr>
        <p:spPr>
          <a:xfrm>
            <a:off x="703554" y="3934123"/>
            <a:ext cx="11089231" cy="2923877"/>
          </a:xfrm>
          <a:prstGeom prst="rect">
            <a:avLst/>
          </a:prstGeom>
          <a:noFill/>
        </p:spPr>
        <p:txBody>
          <a:bodyPr wrap="square" rtlCol="0">
            <a:spAutoFit/>
          </a:bodyPr>
          <a:lstStyle/>
          <a:p>
            <a:r>
              <a:rPr lang="de-DE" sz="2000" b="1" dirty="0"/>
              <a:t>Didaktischer Kommentar:</a:t>
            </a:r>
          </a:p>
          <a:p>
            <a:pPr marL="285750" indent="-285750">
              <a:buFontTx/>
              <a:buChar char="-"/>
            </a:pPr>
            <a:r>
              <a:rPr lang="de-DE" sz="1800" dirty="0" err="1"/>
              <a:t>kriterienbezogene</a:t>
            </a:r>
            <a:r>
              <a:rPr lang="de-DE" sz="1800" dirty="0"/>
              <a:t> Überprüfung der Hausaufgaben</a:t>
            </a:r>
          </a:p>
          <a:p>
            <a:pPr marL="285750" indent="-285750">
              <a:buFontTx/>
              <a:buChar char="-"/>
            </a:pPr>
            <a:r>
              <a:rPr lang="de-DE" sz="1800" dirty="0"/>
              <a:t>beratendes Feedback durch Kleingruppe</a:t>
            </a:r>
          </a:p>
          <a:p>
            <a:endParaRPr lang="de-DE" sz="1800" dirty="0"/>
          </a:p>
          <a:p>
            <a:r>
              <a:rPr lang="de-DE" sz="1800" dirty="0"/>
              <a:t>Die SuS lesen sich in Kleingruppen gegenseitig ihre als Hausaufgabe verfassten Artikel vor und prüfen diese mit den Kriterien auf dem Newspaper-Article-Cheat-Sheet. Die SuS geben sich gegenseitig Feedback.</a:t>
            </a:r>
          </a:p>
          <a:p>
            <a:r>
              <a:rPr lang="de-DE" sz="1800" dirty="0"/>
              <a:t>LehrerIn kann bei evtl. aufkommenden Fragen/Missverständnissen in die Breakout-Session eingeladen werden (um Hilfe bitten).</a:t>
            </a:r>
          </a:p>
          <a:p>
            <a:pPr marL="342900" indent="-342900">
              <a:buFontTx/>
              <a:buChar char="-"/>
            </a:pPr>
            <a:endParaRPr lang="en-GB" sz="2000" dirty="0"/>
          </a:p>
        </p:txBody>
      </p:sp>
      <p:sp>
        <p:nvSpPr>
          <p:cNvPr id="4" name="Fußzeilenplatzhalter 3">
            <a:extLst>
              <a:ext uri="{FF2B5EF4-FFF2-40B4-BE49-F238E27FC236}">
                <a16:creationId xmlns:a16="http://schemas.microsoft.com/office/drawing/2014/main" id="{D1EC287C-DE6B-4E13-83E6-EBDEDFF02E62}"/>
              </a:ext>
            </a:extLst>
          </p:cNvPr>
          <p:cNvSpPr>
            <a:spLocks noGrp="1"/>
          </p:cNvSpPr>
          <p:nvPr>
            <p:ph type="ftr" sz="quarter" idx="11"/>
          </p:nvPr>
        </p:nvSpPr>
        <p:spPr/>
        <p:txBody>
          <a:bodyPr/>
          <a:lstStyle/>
          <a:p>
            <a:pPr rtl="0"/>
            <a:r>
              <a:rPr lang="de-DE" noProof="0"/>
              <a:t>Leoni Schwenker</a:t>
            </a:r>
            <a:endParaRPr lang="de-DE" noProof="0" dirty="0"/>
          </a:p>
        </p:txBody>
      </p:sp>
    </p:spTree>
    <p:extLst>
      <p:ext uri="{BB962C8B-B14F-4D97-AF65-F5344CB8AC3E}">
        <p14:creationId xmlns:p14="http://schemas.microsoft.com/office/powerpoint/2010/main" val="51350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AC821A-8A8F-49C5-8794-EB6DBF86E550}"/>
              </a:ext>
            </a:extLst>
          </p:cNvPr>
          <p:cNvSpPr>
            <a:spLocks noGrp="1"/>
          </p:cNvSpPr>
          <p:nvPr>
            <p:ph type="title"/>
          </p:nvPr>
        </p:nvSpPr>
        <p:spPr/>
        <p:txBody>
          <a:bodyPr/>
          <a:lstStyle/>
          <a:p>
            <a:pPr algn="ctr"/>
            <a:r>
              <a:rPr lang="en-GB" dirty="0"/>
              <a:t>Newspaper-Article-Cheat-Sheet</a:t>
            </a:r>
          </a:p>
        </p:txBody>
      </p:sp>
      <p:sp>
        <p:nvSpPr>
          <p:cNvPr id="3" name="Inhaltsplatzhalter 2">
            <a:extLst>
              <a:ext uri="{FF2B5EF4-FFF2-40B4-BE49-F238E27FC236}">
                <a16:creationId xmlns:a16="http://schemas.microsoft.com/office/drawing/2014/main" id="{B2954D2C-FE2C-4FB5-B40E-C5E659B4FBE4}"/>
              </a:ext>
            </a:extLst>
          </p:cNvPr>
          <p:cNvSpPr>
            <a:spLocks noGrp="1"/>
          </p:cNvSpPr>
          <p:nvPr>
            <p:ph idx="1"/>
          </p:nvPr>
        </p:nvSpPr>
        <p:spPr/>
        <p:txBody>
          <a:bodyPr>
            <a:normAutofit fontScale="92500"/>
          </a:bodyPr>
          <a:lstStyle/>
          <a:p>
            <a:r>
              <a:rPr lang="en-GB" dirty="0"/>
              <a:t>Headline - a short, catchy statement about the event</a:t>
            </a:r>
            <a:endParaRPr lang="de-DE" dirty="0"/>
          </a:p>
          <a:p>
            <a:r>
              <a:rPr lang="en-GB" dirty="0" err="1"/>
              <a:t>Byline</a:t>
            </a:r>
            <a:r>
              <a:rPr lang="en-GB" dirty="0"/>
              <a:t> - author of the article</a:t>
            </a:r>
            <a:endParaRPr lang="de-DE" dirty="0"/>
          </a:p>
          <a:p>
            <a:r>
              <a:rPr lang="en-GB" dirty="0"/>
              <a:t>Lead Paragraph - who, what, when, where, why, how? </a:t>
            </a:r>
            <a:br>
              <a:rPr lang="en-GB" dirty="0"/>
            </a:br>
            <a:r>
              <a:rPr lang="en-GB" dirty="0"/>
              <a:t>                                Opening </a:t>
            </a:r>
            <a:r>
              <a:rPr lang="en-GB" dirty="0" err="1"/>
              <a:t>sencence</a:t>
            </a:r>
            <a:r>
              <a:rPr lang="en-GB" dirty="0"/>
              <a:t>!</a:t>
            </a:r>
            <a:endParaRPr lang="de-DE" dirty="0"/>
          </a:p>
          <a:p>
            <a:r>
              <a:rPr lang="en-GB" dirty="0"/>
              <a:t>Explanation - other facts/details important for the reader</a:t>
            </a:r>
            <a:br>
              <a:rPr lang="en-GB" dirty="0"/>
            </a:br>
            <a:r>
              <a:rPr lang="en-GB" dirty="0"/>
              <a:t>- provide information about questions the reader might have after  </a:t>
            </a:r>
            <a:br>
              <a:rPr lang="en-GB" dirty="0"/>
            </a:br>
            <a:r>
              <a:rPr lang="en-GB" dirty="0"/>
              <a:t>  reading headline and lead paragraph</a:t>
            </a:r>
            <a:br>
              <a:rPr lang="en-GB" dirty="0"/>
            </a:br>
            <a:r>
              <a:rPr lang="en-GB" dirty="0"/>
              <a:t>- can include direct quotes from witnesses or bystanders</a:t>
            </a:r>
            <a:endParaRPr lang="de-DE" dirty="0"/>
          </a:p>
          <a:p>
            <a:r>
              <a:rPr lang="en-GB" dirty="0"/>
              <a:t>Additional Information - information that is not necessarily needed (e.g. about similar events)</a:t>
            </a:r>
            <a:endParaRPr lang="de-DE" dirty="0"/>
          </a:p>
          <a:p>
            <a:pPr marL="0" indent="0">
              <a:buNone/>
            </a:pPr>
            <a:endParaRPr lang="en-GB" dirty="0"/>
          </a:p>
        </p:txBody>
      </p:sp>
      <p:sp>
        <p:nvSpPr>
          <p:cNvPr id="4" name="Fußzeilenplatzhalter 3">
            <a:extLst>
              <a:ext uri="{FF2B5EF4-FFF2-40B4-BE49-F238E27FC236}">
                <a16:creationId xmlns:a16="http://schemas.microsoft.com/office/drawing/2014/main" id="{2B4475C9-2470-47F0-B6DF-C6B48479C446}"/>
              </a:ext>
            </a:extLst>
          </p:cNvPr>
          <p:cNvSpPr>
            <a:spLocks noGrp="1"/>
          </p:cNvSpPr>
          <p:nvPr>
            <p:ph type="ftr" sz="quarter" idx="11"/>
          </p:nvPr>
        </p:nvSpPr>
        <p:spPr/>
        <p:txBody>
          <a:bodyPr/>
          <a:lstStyle/>
          <a:p>
            <a:pPr rtl="0"/>
            <a:r>
              <a:rPr lang="de-DE" noProof="0"/>
              <a:t>Leoni Schwenker</a:t>
            </a:r>
            <a:endParaRPr lang="de-DE" noProof="0" dirty="0"/>
          </a:p>
        </p:txBody>
      </p:sp>
    </p:spTree>
    <p:extLst>
      <p:ext uri="{BB962C8B-B14F-4D97-AF65-F5344CB8AC3E}">
        <p14:creationId xmlns:p14="http://schemas.microsoft.com/office/powerpoint/2010/main" val="12213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5F48D5-035E-4FD5-84A3-6B1810D478E9}"/>
              </a:ext>
            </a:extLst>
          </p:cNvPr>
          <p:cNvSpPr>
            <a:spLocks noGrp="1"/>
          </p:cNvSpPr>
          <p:nvPr>
            <p:ph type="title"/>
          </p:nvPr>
        </p:nvSpPr>
        <p:spPr/>
        <p:txBody>
          <a:bodyPr/>
          <a:lstStyle/>
          <a:p>
            <a:pPr algn="ctr"/>
            <a:r>
              <a:rPr lang="en-GB" dirty="0"/>
              <a:t>09:25 – 09:30	</a:t>
            </a:r>
            <a:r>
              <a:rPr lang="en-GB" dirty="0" err="1"/>
              <a:t>Überleitung</a:t>
            </a:r>
            <a:endParaRPr lang="en-GB" dirty="0"/>
          </a:p>
        </p:txBody>
      </p:sp>
      <p:graphicFrame>
        <p:nvGraphicFramePr>
          <p:cNvPr id="3" name="Tabelle 2">
            <a:extLst>
              <a:ext uri="{FF2B5EF4-FFF2-40B4-BE49-F238E27FC236}">
                <a16:creationId xmlns:a16="http://schemas.microsoft.com/office/drawing/2014/main" id="{0BE67D02-4A48-4E7B-A12F-8BFA31E9A391}"/>
              </a:ext>
            </a:extLst>
          </p:cNvPr>
          <p:cNvGraphicFramePr>
            <a:graphicFrameLocks noGrp="1"/>
          </p:cNvGraphicFramePr>
          <p:nvPr>
            <p:extLst>
              <p:ext uri="{D42A27DB-BD31-4B8C-83A1-F6EECF244321}">
                <p14:modId xmlns:p14="http://schemas.microsoft.com/office/powerpoint/2010/main" val="1380152614"/>
              </p:ext>
            </p:extLst>
          </p:nvPr>
        </p:nvGraphicFramePr>
        <p:xfrm>
          <a:off x="549796" y="1700808"/>
          <a:ext cx="11089231" cy="2072640"/>
        </p:xfrm>
        <a:graphic>
          <a:graphicData uri="http://schemas.openxmlformats.org/drawingml/2006/table">
            <a:tbl>
              <a:tblPr firstRow="1" bandRow="1">
                <a:tableStyleId>{616DA210-FB5B-4158-B5E0-FEB733F419BA}</a:tableStyleId>
              </a:tblPr>
              <a:tblGrid>
                <a:gridCol w="4320480">
                  <a:extLst>
                    <a:ext uri="{9D8B030D-6E8A-4147-A177-3AD203B41FA5}">
                      <a16:colId xmlns:a16="http://schemas.microsoft.com/office/drawing/2014/main" val="2523607708"/>
                    </a:ext>
                  </a:extLst>
                </a:gridCol>
                <a:gridCol w="2520280">
                  <a:extLst>
                    <a:ext uri="{9D8B030D-6E8A-4147-A177-3AD203B41FA5}">
                      <a16:colId xmlns:a16="http://schemas.microsoft.com/office/drawing/2014/main" val="101939679"/>
                    </a:ext>
                  </a:extLst>
                </a:gridCol>
                <a:gridCol w="4248471">
                  <a:extLst>
                    <a:ext uri="{9D8B030D-6E8A-4147-A177-3AD203B41FA5}">
                      <a16:colId xmlns:a16="http://schemas.microsoft.com/office/drawing/2014/main" val="4179202055"/>
                    </a:ext>
                  </a:extLst>
                </a:gridCol>
              </a:tblGrid>
              <a:tr h="370840">
                <a:tc>
                  <a:txBody>
                    <a:bodyPr/>
                    <a:lstStyle/>
                    <a:p>
                      <a:pPr algn="ctr"/>
                      <a:r>
                        <a:rPr lang="en-GB" dirty="0" err="1"/>
                        <a:t>Unterrichtsaktivitäten</a:t>
                      </a:r>
                      <a:endParaRPr lang="en-GB" dirty="0"/>
                    </a:p>
                  </a:txBody>
                  <a:tcPr>
                    <a:solidFill>
                      <a:schemeClr val="bg2"/>
                    </a:solidFill>
                  </a:tcPr>
                </a:tc>
                <a:tc>
                  <a:txBody>
                    <a:bodyPr/>
                    <a:lstStyle/>
                    <a:p>
                      <a:pPr algn="ctr"/>
                      <a:r>
                        <a:rPr lang="en-GB" dirty="0" err="1"/>
                        <a:t>Medien</a:t>
                      </a:r>
                      <a:endParaRPr lang="en-GB" dirty="0"/>
                    </a:p>
                  </a:txBody>
                  <a:tcPr>
                    <a:solidFill>
                      <a:schemeClr val="bg2"/>
                    </a:solidFill>
                  </a:tcPr>
                </a:tc>
                <a:tc>
                  <a:txBody>
                    <a:bodyPr/>
                    <a:lstStyle/>
                    <a:p>
                      <a:pPr algn="ctr"/>
                      <a:r>
                        <a:rPr lang="en-GB" dirty="0" err="1"/>
                        <a:t>Sozialform</a:t>
                      </a:r>
                      <a:endParaRPr lang="en-GB" dirty="0"/>
                    </a:p>
                  </a:txBody>
                  <a:tcPr>
                    <a:solidFill>
                      <a:schemeClr val="bg2"/>
                    </a:solidFill>
                  </a:tcPr>
                </a:tc>
                <a:extLst>
                  <a:ext uri="{0D108BD9-81ED-4DB2-BD59-A6C34878D82A}">
                    <a16:rowId xmlns:a16="http://schemas.microsoft.com/office/drawing/2014/main" val="3429591486"/>
                  </a:ext>
                </a:extLst>
              </a:tr>
              <a:tr h="370840">
                <a:tc>
                  <a:txBody>
                    <a:bodyPr/>
                    <a:lstStyle/>
                    <a:p>
                      <a:pPr marL="342900" indent="-342900">
                        <a:buFont typeface="Century Gothic" panose="020B0502020202020204" pitchFamily="34" charset="0"/>
                        <a:buChar char="-"/>
                      </a:pPr>
                      <a:r>
                        <a:rPr lang="en-GB" sz="2000" dirty="0" err="1"/>
                        <a:t>Erklärung</a:t>
                      </a:r>
                      <a:r>
                        <a:rPr lang="en-GB" sz="2000" dirty="0"/>
                        <a:t> der </a:t>
                      </a:r>
                      <a:r>
                        <a:rPr lang="en-GB" sz="2000" dirty="0" err="1"/>
                        <a:t>nächsten</a:t>
                      </a:r>
                      <a:r>
                        <a:rPr lang="en-GB" sz="2000" dirty="0"/>
                        <a:t> </a:t>
                      </a:r>
                      <a:r>
                        <a:rPr lang="en-GB" sz="2000" dirty="0" err="1"/>
                        <a:t>Schritte</a:t>
                      </a:r>
                      <a:endParaRPr lang="en-GB" sz="2000" dirty="0"/>
                    </a:p>
                    <a:p>
                      <a:pPr marL="342900" indent="-342900">
                        <a:buFont typeface="Century Gothic" panose="020B0502020202020204" pitchFamily="34" charset="0"/>
                        <a:buChar char="-"/>
                      </a:pPr>
                      <a:r>
                        <a:rPr lang="en-GB" sz="2000" dirty="0"/>
                        <a:t>Code-</a:t>
                      </a:r>
                      <a:r>
                        <a:rPr lang="en-GB" sz="2000" dirty="0" err="1"/>
                        <a:t>Bereitstellung</a:t>
                      </a:r>
                      <a:r>
                        <a:rPr lang="en-GB" sz="2000" dirty="0"/>
                        <a:t> </a:t>
                      </a:r>
                      <a:r>
                        <a:rPr lang="en-GB" sz="2000" dirty="0" err="1"/>
                        <a:t>zum</a:t>
                      </a:r>
                      <a:r>
                        <a:rPr lang="en-GB" sz="2000" dirty="0"/>
                        <a:t> Kahoot-Quiz </a:t>
                      </a:r>
                      <a:r>
                        <a:rPr lang="en-GB" sz="2000" dirty="0" err="1"/>
                        <a:t>zu</a:t>
                      </a:r>
                      <a:r>
                        <a:rPr lang="en-GB" sz="2000" dirty="0"/>
                        <a:t> Shakespeare, Romeo und Julia</a:t>
                      </a:r>
                    </a:p>
                  </a:txBody>
                  <a:tcPr>
                    <a:solidFill>
                      <a:schemeClr val="bg2"/>
                    </a:solidFill>
                  </a:tcPr>
                </a:tc>
                <a:tc>
                  <a:txBody>
                    <a:bodyPr/>
                    <a:lstStyle/>
                    <a:p>
                      <a:r>
                        <a:rPr lang="en-GB" sz="2000" dirty="0"/>
                        <a:t>Zoom</a:t>
                      </a:r>
                    </a:p>
                  </a:txBody>
                  <a:tcPr>
                    <a:solidFill>
                      <a:schemeClr val="bg2"/>
                    </a:solidFill>
                  </a:tcPr>
                </a:tc>
                <a:tc>
                  <a:txBody>
                    <a:bodyPr/>
                    <a:lstStyle/>
                    <a:p>
                      <a:pPr marL="342900" indent="-342900">
                        <a:buFont typeface="Century Gothic" panose="020B0502020202020204" pitchFamily="34" charset="0"/>
                        <a:buChar char="-"/>
                      </a:pPr>
                      <a:r>
                        <a:rPr lang="en-GB" sz="2000" dirty="0"/>
                        <a:t>Plenum</a:t>
                      </a:r>
                    </a:p>
                    <a:p>
                      <a:pPr marL="342900" indent="-342900">
                        <a:buFont typeface="Century Gothic" panose="020B0502020202020204" pitchFamily="34" charset="0"/>
                        <a:buChar char="-"/>
                      </a:pPr>
                      <a:r>
                        <a:rPr lang="en-GB" sz="2000" dirty="0" err="1"/>
                        <a:t>Lehrervortrag</a:t>
                      </a:r>
                      <a:endParaRPr lang="en-GB" sz="2000" dirty="0"/>
                    </a:p>
                    <a:p>
                      <a:pPr marL="342900" indent="-342900">
                        <a:buFont typeface="Century Gothic" panose="020B0502020202020204" pitchFamily="34" charset="0"/>
                        <a:buChar char="-"/>
                      </a:pPr>
                      <a:r>
                        <a:rPr lang="en-GB" sz="2000" dirty="0" err="1"/>
                        <a:t>evtl</a:t>
                      </a:r>
                      <a:r>
                        <a:rPr lang="en-GB" sz="2000" dirty="0"/>
                        <a:t>. </a:t>
                      </a:r>
                      <a:r>
                        <a:rPr lang="en-GB" sz="2000" dirty="0" err="1"/>
                        <a:t>Unterrichtsgespräch</a:t>
                      </a:r>
                      <a:r>
                        <a:rPr lang="en-GB" sz="2000" dirty="0"/>
                        <a:t> </a:t>
                      </a:r>
                      <a:r>
                        <a:rPr lang="en-GB" sz="2000" dirty="0" err="1"/>
                        <a:t>bei</a:t>
                      </a:r>
                      <a:r>
                        <a:rPr lang="en-GB" sz="2000" dirty="0"/>
                        <a:t> </a:t>
                      </a:r>
                      <a:r>
                        <a:rPr lang="en-GB" sz="2000" dirty="0" err="1"/>
                        <a:t>Fragen</a:t>
                      </a:r>
                      <a:endParaRPr lang="en-GB" sz="2000" dirty="0"/>
                    </a:p>
                  </a:txBody>
                  <a:tcPr>
                    <a:solidFill>
                      <a:schemeClr val="bg2"/>
                    </a:solidFill>
                  </a:tcPr>
                </a:tc>
                <a:extLst>
                  <a:ext uri="{0D108BD9-81ED-4DB2-BD59-A6C34878D82A}">
                    <a16:rowId xmlns:a16="http://schemas.microsoft.com/office/drawing/2014/main" val="1038941719"/>
                  </a:ext>
                </a:extLst>
              </a:tr>
            </a:tbl>
          </a:graphicData>
        </a:graphic>
      </p:graphicFrame>
      <p:sp>
        <p:nvSpPr>
          <p:cNvPr id="4" name="Textfeld 3">
            <a:extLst>
              <a:ext uri="{FF2B5EF4-FFF2-40B4-BE49-F238E27FC236}">
                <a16:creationId xmlns:a16="http://schemas.microsoft.com/office/drawing/2014/main" id="{47B5D1A1-2E7D-4970-823D-5A9A73C25217}"/>
              </a:ext>
            </a:extLst>
          </p:cNvPr>
          <p:cNvSpPr txBox="1"/>
          <p:nvPr/>
        </p:nvSpPr>
        <p:spPr>
          <a:xfrm>
            <a:off x="549796" y="4001056"/>
            <a:ext cx="11089230" cy="1785104"/>
          </a:xfrm>
          <a:prstGeom prst="rect">
            <a:avLst/>
          </a:prstGeom>
          <a:noFill/>
        </p:spPr>
        <p:txBody>
          <a:bodyPr wrap="square" rtlCol="0">
            <a:spAutoFit/>
          </a:bodyPr>
          <a:lstStyle/>
          <a:p>
            <a:r>
              <a:rPr lang="de-DE" sz="2000" b="1" dirty="0"/>
              <a:t>Didaktischer Kommentar:</a:t>
            </a:r>
          </a:p>
          <a:p>
            <a:pPr marL="342900" indent="-342900">
              <a:buFontTx/>
              <a:buChar char="-"/>
            </a:pPr>
            <a:r>
              <a:rPr lang="de-DE" sz="1800" dirty="0"/>
              <a:t>Inhalts- und Prozesstransparenz</a:t>
            </a:r>
          </a:p>
          <a:p>
            <a:pPr marL="342900" indent="-342900">
              <a:buFontTx/>
              <a:buChar char="-"/>
            </a:pPr>
            <a:r>
              <a:rPr lang="de-DE" sz="1800" dirty="0"/>
              <a:t>Klären von Verständnisfragen</a:t>
            </a:r>
          </a:p>
          <a:p>
            <a:pPr marL="342900" indent="-342900">
              <a:buFontTx/>
              <a:buChar char="-"/>
            </a:pPr>
            <a:endParaRPr lang="de-DE" sz="1800" dirty="0"/>
          </a:p>
          <a:p>
            <a:r>
              <a:rPr lang="de-DE" sz="1800" dirty="0"/>
              <a:t>LehrerIn stellt den SuS einen Code zur Teilnahme an einem online erstellten Quiz zur Verfügung. Eventuelle (technische) Fragen werden geklärt.</a:t>
            </a:r>
            <a:endParaRPr lang="de-DE" sz="1800" b="1" dirty="0"/>
          </a:p>
        </p:txBody>
      </p:sp>
      <p:sp>
        <p:nvSpPr>
          <p:cNvPr id="5" name="Fußzeilenplatzhalter 4">
            <a:extLst>
              <a:ext uri="{FF2B5EF4-FFF2-40B4-BE49-F238E27FC236}">
                <a16:creationId xmlns:a16="http://schemas.microsoft.com/office/drawing/2014/main" id="{5CB959BD-0679-4201-9FDC-DABC05BA6FD5}"/>
              </a:ext>
            </a:extLst>
          </p:cNvPr>
          <p:cNvSpPr>
            <a:spLocks noGrp="1"/>
          </p:cNvSpPr>
          <p:nvPr>
            <p:ph type="ftr" sz="quarter" idx="11"/>
          </p:nvPr>
        </p:nvSpPr>
        <p:spPr/>
        <p:txBody>
          <a:bodyPr/>
          <a:lstStyle/>
          <a:p>
            <a:pPr rtl="0"/>
            <a:r>
              <a:rPr lang="de-DE" noProof="0"/>
              <a:t>Leoni Schwenker</a:t>
            </a:r>
            <a:endParaRPr lang="de-DE" noProof="0" dirty="0"/>
          </a:p>
        </p:txBody>
      </p:sp>
    </p:spTree>
    <p:extLst>
      <p:ext uri="{BB962C8B-B14F-4D97-AF65-F5344CB8AC3E}">
        <p14:creationId xmlns:p14="http://schemas.microsoft.com/office/powerpoint/2010/main" val="913209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4229D2-A068-4AB4-804C-AFCDC0395923}"/>
              </a:ext>
            </a:extLst>
          </p:cNvPr>
          <p:cNvSpPr>
            <a:spLocks noGrp="1"/>
          </p:cNvSpPr>
          <p:nvPr>
            <p:ph type="title"/>
          </p:nvPr>
        </p:nvSpPr>
        <p:spPr/>
        <p:txBody>
          <a:bodyPr/>
          <a:lstStyle/>
          <a:p>
            <a:pPr algn="ctr"/>
            <a:r>
              <a:rPr lang="en-GB" dirty="0"/>
              <a:t>09:30 – 09:40	</a:t>
            </a:r>
            <a:r>
              <a:rPr lang="en-GB" dirty="0" err="1"/>
              <a:t>Sicherungsphase</a:t>
            </a:r>
            <a:endParaRPr lang="en-GB" dirty="0"/>
          </a:p>
        </p:txBody>
      </p:sp>
      <p:graphicFrame>
        <p:nvGraphicFramePr>
          <p:cNvPr id="3" name="Tabelle 2">
            <a:extLst>
              <a:ext uri="{FF2B5EF4-FFF2-40B4-BE49-F238E27FC236}">
                <a16:creationId xmlns:a16="http://schemas.microsoft.com/office/drawing/2014/main" id="{42D549BA-F02B-4376-9BAA-51909D2AD90B}"/>
              </a:ext>
            </a:extLst>
          </p:cNvPr>
          <p:cNvGraphicFramePr>
            <a:graphicFrameLocks noGrp="1"/>
          </p:cNvGraphicFramePr>
          <p:nvPr>
            <p:extLst>
              <p:ext uri="{D42A27DB-BD31-4B8C-83A1-F6EECF244321}">
                <p14:modId xmlns:p14="http://schemas.microsoft.com/office/powerpoint/2010/main" val="1933827272"/>
              </p:ext>
            </p:extLst>
          </p:nvPr>
        </p:nvGraphicFramePr>
        <p:xfrm>
          <a:off x="651370" y="2101716"/>
          <a:ext cx="11089231" cy="853440"/>
        </p:xfrm>
        <a:graphic>
          <a:graphicData uri="http://schemas.openxmlformats.org/drawingml/2006/table">
            <a:tbl>
              <a:tblPr firstRow="1" bandRow="1">
                <a:tableStyleId>{616DA210-FB5B-4158-B5E0-FEB733F419BA}</a:tableStyleId>
              </a:tblPr>
              <a:tblGrid>
                <a:gridCol w="3456384">
                  <a:extLst>
                    <a:ext uri="{9D8B030D-6E8A-4147-A177-3AD203B41FA5}">
                      <a16:colId xmlns:a16="http://schemas.microsoft.com/office/drawing/2014/main" val="2523607708"/>
                    </a:ext>
                  </a:extLst>
                </a:gridCol>
                <a:gridCol w="2592288">
                  <a:extLst>
                    <a:ext uri="{9D8B030D-6E8A-4147-A177-3AD203B41FA5}">
                      <a16:colId xmlns:a16="http://schemas.microsoft.com/office/drawing/2014/main" val="101939679"/>
                    </a:ext>
                  </a:extLst>
                </a:gridCol>
                <a:gridCol w="5040559">
                  <a:extLst>
                    <a:ext uri="{9D8B030D-6E8A-4147-A177-3AD203B41FA5}">
                      <a16:colId xmlns:a16="http://schemas.microsoft.com/office/drawing/2014/main" val="4179202055"/>
                    </a:ext>
                  </a:extLst>
                </a:gridCol>
              </a:tblGrid>
              <a:tr h="370840">
                <a:tc>
                  <a:txBody>
                    <a:bodyPr/>
                    <a:lstStyle/>
                    <a:p>
                      <a:pPr algn="ctr"/>
                      <a:r>
                        <a:rPr lang="en-GB" dirty="0" err="1"/>
                        <a:t>Unterrichtsaktivitäten</a:t>
                      </a:r>
                      <a:endParaRPr lang="en-GB" dirty="0"/>
                    </a:p>
                  </a:txBody>
                  <a:tcPr>
                    <a:solidFill>
                      <a:schemeClr val="bg2"/>
                    </a:solidFill>
                  </a:tcPr>
                </a:tc>
                <a:tc>
                  <a:txBody>
                    <a:bodyPr/>
                    <a:lstStyle/>
                    <a:p>
                      <a:pPr algn="ctr"/>
                      <a:r>
                        <a:rPr lang="en-GB" dirty="0" err="1"/>
                        <a:t>Medien</a:t>
                      </a:r>
                      <a:endParaRPr lang="en-GB" dirty="0"/>
                    </a:p>
                  </a:txBody>
                  <a:tcPr>
                    <a:solidFill>
                      <a:schemeClr val="bg2"/>
                    </a:solidFill>
                  </a:tcPr>
                </a:tc>
                <a:tc>
                  <a:txBody>
                    <a:bodyPr/>
                    <a:lstStyle/>
                    <a:p>
                      <a:pPr algn="ctr"/>
                      <a:r>
                        <a:rPr lang="en-GB" dirty="0" err="1"/>
                        <a:t>Sozialform</a:t>
                      </a:r>
                      <a:endParaRPr lang="en-GB" dirty="0"/>
                    </a:p>
                  </a:txBody>
                  <a:tcPr>
                    <a:solidFill>
                      <a:schemeClr val="bg2"/>
                    </a:solidFill>
                  </a:tcPr>
                </a:tc>
                <a:extLst>
                  <a:ext uri="{0D108BD9-81ED-4DB2-BD59-A6C34878D82A}">
                    <a16:rowId xmlns:a16="http://schemas.microsoft.com/office/drawing/2014/main" val="3429591486"/>
                  </a:ext>
                </a:extLst>
              </a:tr>
              <a:tr h="370840">
                <a:tc>
                  <a:txBody>
                    <a:bodyPr/>
                    <a:lstStyle/>
                    <a:p>
                      <a:pPr marL="342900" indent="-342900">
                        <a:buFont typeface="Century Gothic" panose="020B0502020202020204" pitchFamily="34" charset="0"/>
                        <a:buChar char="-"/>
                      </a:pPr>
                      <a:r>
                        <a:rPr lang="en-GB" sz="2000" dirty="0"/>
                        <a:t>Quiz</a:t>
                      </a:r>
                    </a:p>
                  </a:txBody>
                  <a:tcPr>
                    <a:solidFill>
                      <a:schemeClr val="bg2"/>
                    </a:solidFill>
                  </a:tcPr>
                </a:tc>
                <a:tc>
                  <a:txBody>
                    <a:bodyPr/>
                    <a:lstStyle/>
                    <a:p>
                      <a:r>
                        <a:rPr lang="en-GB" sz="2000" dirty="0"/>
                        <a:t>Kahoot</a:t>
                      </a:r>
                    </a:p>
                  </a:txBody>
                  <a:tcPr>
                    <a:solidFill>
                      <a:schemeClr val="bg2"/>
                    </a:solidFill>
                  </a:tcPr>
                </a:tc>
                <a:tc>
                  <a:txBody>
                    <a:bodyPr/>
                    <a:lstStyle/>
                    <a:p>
                      <a:pPr marL="342900" indent="-342900">
                        <a:buFontTx/>
                        <a:buChar char="-"/>
                      </a:pPr>
                      <a:r>
                        <a:rPr lang="en-GB" sz="2000" dirty="0" err="1"/>
                        <a:t>Klasseninterner</a:t>
                      </a:r>
                      <a:r>
                        <a:rPr lang="en-GB" sz="2000" dirty="0"/>
                        <a:t> </a:t>
                      </a:r>
                      <a:r>
                        <a:rPr lang="en-GB" sz="2000" dirty="0" err="1"/>
                        <a:t>Wettbewerb</a:t>
                      </a:r>
                      <a:endParaRPr lang="en-GB" sz="2000" dirty="0"/>
                    </a:p>
                  </a:txBody>
                  <a:tcPr>
                    <a:solidFill>
                      <a:schemeClr val="bg2"/>
                    </a:solidFill>
                  </a:tcPr>
                </a:tc>
                <a:extLst>
                  <a:ext uri="{0D108BD9-81ED-4DB2-BD59-A6C34878D82A}">
                    <a16:rowId xmlns:a16="http://schemas.microsoft.com/office/drawing/2014/main" val="1038941719"/>
                  </a:ext>
                </a:extLst>
              </a:tr>
            </a:tbl>
          </a:graphicData>
        </a:graphic>
      </p:graphicFrame>
      <p:sp>
        <p:nvSpPr>
          <p:cNvPr id="4" name="Textfeld 3">
            <a:extLst>
              <a:ext uri="{FF2B5EF4-FFF2-40B4-BE49-F238E27FC236}">
                <a16:creationId xmlns:a16="http://schemas.microsoft.com/office/drawing/2014/main" id="{9831F768-D72A-466E-87EF-1C6862504E79}"/>
              </a:ext>
            </a:extLst>
          </p:cNvPr>
          <p:cNvSpPr txBox="1"/>
          <p:nvPr/>
        </p:nvSpPr>
        <p:spPr>
          <a:xfrm>
            <a:off x="1557908" y="3296024"/>
            <a:ext cx="9073008" cy="400110"/>
          </a:xfrm>
          <a:prstGeom prst="rect">
            <a:avLst/>
          </a:prstGeom>
          <a:noFill/>
        </p:spPr>
        <p:txBody>
          <a:bodyPr wrap="square" rtlCol="0">
            <a:spAutoFit/>
          </a:bodyPr>
          <a:lstStyle/>
          <a:p>
            <a:pPr algn="ctr"/>
            <a:r>
              <a:rPr lang="en-GB" sz="2000" dirty="0"/>
              <a:t>www.kahoot.it		PIN: </a:t>
            </a:r>
            <a:r>
              <a:rPr lang="de-DE" sz="2000" dirty="0"/>
              <a:t>8113695</a:t>
            </a:r>
            <a:endParaRPr lang="en-GB" sz="2000" dirty="0"/>
          </a:p>
        </p:txBody>
      </p:sp>
      <p:sp>
        <p:nvSpPr>
          <p:cNvPr id="5" name="Textfeld 4">
            <a:extLst>
              <a:ext uri="{FF2B5EF4-FFF2-40B4-BE49-F238E27FC236}">
                <a16:creationId xmlns:a16="http://schemas.microsoft.com/office/drawing/2014/main" id="{7C8A2E10-5AAC-4492-B124-29B1EBDAB82F}"/>
              </a:ext>
            </a:extLst>
          </p:cNvPr>
          <p:cNvSpPr txBox="1"/>
          <p:nvPr/>
        </p:nvSpPr>
        <p:spPr>
          <a:xfrm>
            <a:off x="651371" y="4037002"/>
            <a:ext cx="11089230" cy="2431435"/>
          </a:xfrm>
          <a:prstGeom prst="rect">
            <a:avLst/>
          </a:prstGeom>
          <a:noFill/>
        </p:spPr>
        <p:txBody>
          <a:bodyPr wrap="square" rtlCol="0">
            <a:spAutoFit/>
          </a:bodyPr>
          <a:lstStyle/>
          <a:p>
            <a:r>
              <a:rPr lang="de-DE" sz="2000" b="1" dirty="0"/>
              <a:t>Didaktischer Kommentar:</a:t>
            </a:r>
          </a:p>
          <a:p>
            <a:pPr marL="342900" indent="-342900">
              <a:buFontTx/>
              <a:buChar char="-"/>
            </a:pPr>
            <a:r>
              <a:rPr lang="de-DE" sz="1800" dirty="0"/>
              <a:t>Sicherung und Anwendung der Kenntnisse aus der gesamten Unterrichtseinheit</a:t>
            </a:r>
          </a:p>
          <a:p>
            <a:endParaRPr lang="de-DE" sz="1800" dirty="0"/>
          </a:p>
          <a:p>
            <a:r>
              <a:rPr lang="de-DE" sz="1800" dirty="0"/>
              <a:t>Die SuS absolvieren das Quiz im Stil eines klasseninternen Wettbewerbs zur Überprüfung des Lernstandes in Bezug auf </a:t>
            </a:r>
            <a:r>
              <a:rPr lang="de-DE" sz="1800" i="1" dirty="0"/>
              <a:t>Romeo und Julia. </a:t>
            </a:r>
            <a:r>
              <a:rPr lang="de-DE" sz="1800" dirty="0"/>
              <a:t>Dabei wird das durch die Unterrichtseinheit bereits erworbene Wissen gefestigt und gesichert. </a:t>
            </a:r>
          </a:p>
          <a:p>
            <a:r>
              <a:rPr lang="de-DE" sz="1800" dirty="0"/>
              <a:t>LehrerIn wertet die Ergebnisse nach der Unterrichtseinheit aus.</a:t>
            </a:r>
          </a:p>
          <a:p>
            <a:endParaRPr lang="en-GB" dirty="0"/>
          </a:p>
        </p:txBody>
      </p:sp>
      <p:sp>
        <p:nvSpPr>
          <p:cNvPr id="6" name="Fußzeilenplatzhalter 5">
            <a:extLst>
              <a:ext uri="{FF2B5EF4-FFF2-40B4-BE49-F238E27FC236}">
                <a16:creationId xmlns:a16="http://schemas.microsoft.com/office/drawing/2014/main" id="{659FE2DA-B1D9-4D2C-A0B3-36C70BAE012B}"/>
              </a:ext>
            </a:extLst>
          </p:cNvPr>
          <p:cNvSpPr>
            <a:spLocks noGrp="1"/>
          </p:cNvSpPr>
          <p:nvPr>
            <p:ph type="ftr" sz="quarter" idx="11"/>
          </p:nvPr>
        </p:nvSpPr>
        <p:spPr/>
        <p:txBody>
          <a:bodyPr/>
          <a:lstStyle/>
          <a:p>
            <a:pPr rtl="0"/>
            <a:r>
              <a:rPr lang="de-DE" noProof="0"/>
              <a:t>Leoni Schwenker</a:t>
            </a:r>
            <a:endParaRPr lang="de-DE" noProof="0" dirty="0"/>
          </a:p>
        </p:txBody>
      </p:sp>
    </p:spTree>
    <p:extLst>
      <p:ext uri="{BB962C8B-B14F-4D97-AF65-F5344CB8AC3E}">
        <p14:creationId xmlns:p14="http://schemas.microsoft.com/office/powerpoint/2010/main" val="314441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F69F87-335E-4E6D-A50B-CCBB98570E2C}"/>
              </a:ext>
            </a:extLst>
          </p:cNvPr>
          <p:cNvSpPr>
            <a:spLocks noGrp="1"/>
          </p:cNvSpPr>
          <p:nvPr>
            <p:ph type="title"/>
          </p:nvPr>
        </p:nvSpPr>
        <p:spPr>
          <a:xfrm>
            <a:off x="1125860" y="764704"/>
            <a:ext cx="10521719" cy="1397000"/>
          </a:xfrm>
        </p:spPr>
        <p:txBody>
          <a:bodyPr/>
          <a:lstStyle/>
          <a:p>
            <a:pPr algn="ctr"/>
            <a:r>
              <a:rPr lang="en-GB" dirty="0"/>
              <a:t>09:40 – 09:45	</a:t>
            </a:r>
            <a:r>
              <a:rPr lang="en-GB" dirty="0" err="1"/>
              <a:t>Ausblick</a:t>
            </a:r>
            <a:r>
              <a:rPr lang="en-GB" dirty="0"/>
              <a:t> / </a:t>
            </a:r>
            <a:r>
              <a:rPr lang="en-GB" dirty="0" err="1"/>
              <a:t>Hausaufgabe</a:t>
            </a:r>
            <a:r>
              <a:rPr lang="en-GB" dirty="0"/>
              <a:t>	</a:t>
            </a:r>
          </a:p>
        </p:txBody>
      </p:sp>
      <p:graphicFrame>
        <p:nvGraphicFramePr>
          <p:cNvPr id="3" name="Tabelle 2">
            <a:extLst>
              <a:ext uri="{FF2B5EF4-FFF2-40B4-BE49-F238E27FC236}">
                <a16:creationId xmlns:a16="http://schemas.microsoft.com/office/drawing/2014/main" id="{C7B25141-EA51-4AB6-B949-9D8DE9F0068A}"/>
              </a:ext>
            </a:extLst>
          </p:cNvPr>
          <p:cNvGraphicFramePr>
            <a:graphicFrameLocks noGrp="1"/>
          </p:cNvGraphicFramePr>
          <p:nvPr>
            <p:extLst>
              <p:ext uri="{D42A27DB-BD31-4B8C-83A1-F6EECF244321}">
                <p14:modId xmlns:p14="http://schemas.microsoft.com/office/powerpoint/2010/main" val="3523419967"/>
              </p:ext>
            </p:extLst>
          </p:nvPr>
        </p:nvGraphicFramePr>
        <p:xfrm>
          <a:off x="558348" y="1700808"/>
          <a:ext cx="11089231" cy="2072640"/>
        </p:xfrm>
        <a:graphic>
          <a:graphicData uri="http://schemas.openxmlformats.org/drawingml/2006/table">
            <a:tbl>
              <a:tblPr firstRow="1" bandRow="1">
                <a:tableStyleId>{616DA210-FB5B-4158-B5E0-FEB733F419BA}</a:tableStyleId>
              </a:tblPr>
              <a:tblGrid>
                <a:gridCol w="6040120">
                  <a:extLst>
                    <a:ext uri="{9D8B030D-6E8A-4147-A177-3AD203B41FA5}">
                      <a16:colId xmlns:a16="http://schemas.microsoft.com/office/drawing/2014/main" val="2523607708"/>
                    </a:ext>
                  </a:extLst>
                </a:gridCol>
                <a:gridCol w="1872208">
                  <a:extLst>
                    <a:ext uri="{9D8B030D-6E8A-4147-A177-3AD203B41FA5}">
                      <a16:colId xmlns:a16="http://schemas.microsoft.com/office/drawing/2014/main" val="101939679"/>
                    </a:ext>
                  </a:extLst>
                </a:gridCol>
                <a:gridCol w="3176903">
                  <a:extLst>
                    <a:ext uri="{9D8B030D-6E8A-4147-A177-3AD203B41FA5}">
                      <a16:colId xmlns:a16="http://schemas.microsoft.com/office/drawing/2014/main" val="4179202055"/>
                    </a:ext>
                  </a:extLst>
                </a:gridCol>
              </a:tblGrid>
              <a:tr h="370840">
                <a:tc>
                  <a:txBody>
                    <a:bodyPr/>
                    <a:lstStyle/>
                    <a:p>
                      <a:pPr algn="ctr"/>
                      <a:r>
                        <a:rPr lang="en-GB" dirty="0" err="1"/>
                        <a:t>Unterrichtsaktivitäten</a:t>
                      </a:r>
                      <a:endParaRPr lang="en-GB" dirty="0"/>
                    </a:p>
                  </a:txBody>
                  <a:tcPr>
                    <a:solidFill>
                      <a:schemeClr val="bg2"/>
                    </a:solidFill>
                  </a:tcPr>
                </a:tc>
                <a:tc>
                  <a:txBody>
                    <a:bodyPr/>
                    <a:lstStyle/>
                    <a:p>
                      <a:pPr algn="ctr"/>
                      <a:r>
                        <a:rPr lang="en-GB" dirty="0" err="1"/>
                        <a:t>Medien</a:t>
                      </a:r>
                      <a:endParaRPr lang="en-GB" dirty="0"/>
                    </a:p>
                  </a:txBody>
                  <a:tcPr>
                    <a:solidFill>
                      <a:schemeClr val="bg2"/>
                    </a:solidFill>
                  </a:tcPr>
                </a:tc>
                <a:tc>
                  <a:txBody>
                    <a:bodyPr/>
                    <a:lstStyle/>
                    <a:p>
                      <a:pPr algn="ctr"/>
                      <a:r>
                        <a:rPr lang="en-GB" dirty="0" err="1"/>
                        <a:t>Sozialform</a:t>
                      </a:r>
                      <a:endParaRPr lang="en-GB" dirty="0"/>
                    </a:p>
                  </a:txBody>
                  <a:tcPr>
                    <a:solidFill>
                      <a:schemeClr val="bg2"/>
                    </a:solidFill>
                  </a:tcPr>
                </a:tc>
                <a:extLst>
                  <a:ext uri="{0D108BD9-81ED-4DB2-BD59-A6C34878D82A}">
                    <a16:rowId xmlns:a16="http://schemas.microsoft.com/office/drawing/2014/main" val="3429591486"/>
                  </a:ext>
                </a:extLst>
              </a:tr>
              <a:tr h="370840">
                <a:tc>
                  <a:txBody>
                    <a:bodyPr/>
                    <a:lstStyle/>
                    <a:p>
                      <a:pPr marL="342900" indent="-342900">
                        <a:buFont typeface="Century Gothic" panose="020B0502020202020204" pitchFamily="34" charset="0"/>
                        <a:buChar char="-"/>
                      </a:pPr>
                      <a:r>
                        <a:rPr lang="en-GB" sz="2000" dirty="0" err="1"/>
                        <a:t>Bekanntgabe</a:t>
                      </a:r>
                      <a:r>
                        <a:rPr lang="en-GB" sz="2000" dirty="0"/>
                        <a:t> des </a:t>
                      </a:r>
                      <a:r>
                        <a:rPr lang="en-GB" sz="2000" dirty="0" err="1"/>
                        <a:t>Themas</a:t>
                      </a:r>
                      <a:r>
                        <a:rPr lang="en-GB" sz="2000" dirty="0"/>
                        <a:t> der </a:t>
                      </a:r>
                      <a:r>
                        <a:rPr lang="en-GB" sz="2000" dirty="0" err="1"/>
                        <a:t>nächsten</a:t>
                      </a:r>
                      <a:r>
                        <a:rPr lang="en-GB" sz="2000" dirty="0"/>
                        <a:t> </a:t>
                      </a:r>
                      <a:r>
                        <a:rPr lang="en-GB" sz="2000" dirty="0" err="1"/>
                        <a:t>Unterrichteeinheit</a:t>
                      </a:r>
                      <a:endParaRPr lang="en-GB" sz="2000" dirty="0"/>
                    </a:p>
                    <a:p>
                      <a:pPr marL="342900" indent="-342900">
                        <a:buFont typeface="Century Gothic" panose="020B0502020202020204" pitchFamily="34" charset="0"/>
                        <a:buChar char="-"/>
                      </a:pPr>
                      <a:r>
                        <a:rPr lang="en-GB" sz="2000" dirty="0" err="1"/>
                        <a:t>Vergabe</a:t>
                      </a:r>
                      <a:r>
                        <a:rPr lang="en-GB" sz="2000" dirty="0"/>
                        <a:t> von </a:t>
                      </a:r>
                      <a:r>
                        <a:rPr lang="en-GB" sz="2000" dirty="0" err="1"/>
                        <a:t>Hausaufgabe</a:t>
                      </a:r>
                      <a:r>
                        <a:rPr lang="en-GB" sz="2000" dirty="0"/>
                        <a:t> + </a:t>
                      </a:r>
                      <a:r>
                        <a:rPr lang="en-GB" sz="2000" dirty="0" err="1"/>
                        <a:t>Erinnerung</a:t>
                      </a:r>
                      <a:r>
                        <a:rPr lang="en-GB" sz="2000" dirty="0"/>
                        <a:t> den </a:t>
                      </a:r>
                      <a:r>
                        <a:rPr lang="en-GB" sz="2000" dirty="0" err="1"/>
                        <a:t>Zeitungsartikel</a:t>
                      </a:r>
                      <a:r>
                        <a:rPr lang="en-GB" sz="2000" dirty="0"/>
                        <a:t> an LehrerIn </a:t>
                      </a:r>
                      <a:r>
                        <a:rPr lang="en-GB" sz="2000" dirty="0" err="1"/>
                        <a:t>zu</a:t>
                      </a:r>
                      <a:r>
                        <a:rPr lang="en-GB" sz="2000" dirty="0"/>
                        <a:t> </a:t>
                      </a:r>
                      <a:r>
                        <a:rPr lang="en-GB" sz="2000" dirty="0" err="1"/>
                        <a:t>schicken</a:t>
                      </a:r>
                      <a:endParaRPr lang="en-GB" sz="2000" dirty="0"/>
                    </a:p>
                    <a:p>
                      <a:pPr marL="342900" indent="-342900">
                        <a:buFont typeface="Century Gothic" panose="020B0502020202020204" pitchFamily="34" charset="0"/>
                        <a:buChar char="-"/>
                      </a:pPr>
                      <a:r>
                        <a:rPr lang="en-GB" sz="2000" dirty="0"/>
                        <a:t>Link </a:t>
                      </a:r>
                      <a:r>
                        <a:rPr lang="en-GB" sz="2000" dirty="0" err="1"/>
                        <a:t>zum</a:t>
                      </a:r>
                      <a:r>
                        <a:rPr lang="en-GB" sz="2000" dirty="0"/>
                        <a:t> </a:t>
                      </a:r>
                      <a:r>
                        <a:rPr lang="en-GB" sz="2000" dirty="0" err="1"/>
                        <a:t>Feedbackbogen</a:t>
                      </a:r>
                      <a:endParaRPr lang="en-GB" sz="2000" dirty="0"/>
                    </a:p>
                  </a:txBody>
                  <a:tcPr>
                    <a:solidFill>
                      <a:schemeClr val="bg2"/>
                    </a:solidFill>
                  </a:tcPr>
                </a:tc>
                <a:tc>
                  <a:txBody>
                    <a:bodyPr/>
                    <a:lstStyle/>
                    <a:p>
                      <a:r>
                        <a:rPr lang="en-GB" sz="2000" dirty="0"/>
                        <a:t>Zoom</a:t>
                      </a:r>
                    </a:p>
                  </a:txBody>
                  <a:tcPr>
                    <a:solidFill>
                      <a:schemeClr val="bg2"/>
                    </a:solidFill>
                  </a:tcPr>
                </a:tc>
                <a:tc>
                  <a:txBody>
                    <a:bodyPr/>
                    <a:lstStyle/>
                    <a:p>
                      <a:pPr marL="342900" indent="-342900">
                        <a:buFont typeface="Century Gothic" panose="020B0502020202020204" pitchFamily="34" charset="0"/>
                        <a:buChar char="-"/>
                      </a:pPr>
                      <a:r>
                        <a:rPr lang="en-GB" sz="2000" dirty="0" err="1"/>
                        <a:t>Lehrervortrag</a:t>
                      </a:r>
                      <a:endParaRPr lang="en-GB" sz="2000" dirty="0"/>
                    </a:p>
                    <a:p>
                      <a:pPr marL="342900" indent="-342900">
                        <a:buFont typeface="Century Gothic" panose="020B0502020202020204" pitchFamily="34" charset="0"/>
                        <a:buChar char="-"/>
                      </a:pPr>
                      <a:r>
                        <a:rPr lang="en-GB" sz="2000" dirty="0"/>
                        <a:t>Plenum</a:t>
                      </a:r>
                    </a:p>
                    <a:p>
                      <a:pPr marL="342900" indent="-342900">
                        <a:buFont typeface="Century Gothic" panose="020B0502020202020204" pitchFamily="34" charset="0"/>
                        <a:buChar char="-"/>
                      </a:pPr>
                      <a:r>
                        <a:rPr lang="en-GB" sz="2000" dirty="0" err="1"/>
                        <a:t>Unterrichtsgespräch</a:t>
                      </a:r>
                      <a:endParaRPr lang="en-GB" sz="2000" dirty="0"/>
                    </a:p>
                  </a:txBody>
                  <a:tcPr>
                    <a:solidFill>
                      <a:schemeClr val="bg2"/>
                    </a:solidFill>
                  </a:tcPr>
                </a:tc>
                <a:extLst>
                  <a:ext uri="{0D108BD9-81ED-4DB2-BD59-A6C34878D82A}">
                    <a16:rowId xmlns:a16="http://schemas.microsoft.com/office/drawing/2014/main" val="1038941719"/>
                  </a:ext>
                </a:extLst>
              </a:tr>
            </a:tbl>
          </a:graphicData>
        </a:graphic>
      </p:graphicFrame>
      <p:sp>
        <p:nvSpPr>
          <p:cNvPr id="5" name="Textfeld 4">
            <a:extLst>
              <a:ext uri="{FF2B5EF4-FFF2-40B4-BE49-F238E27FC236}">
                <a16:creationId xmlns:a16="http://schemas.microsoft.com/office/drawing/2014/main" id="{15EC4DB6-AE5E-4A6A-8FEF-8A561CF57203}"/>
              </a:ext>
            </a:extLst>
          </p:cNvPr>
          <p:cNvSpPr txBox="1"/>
          <p:nvPr/>
        </p:nvSpPr>
        <p:spPr>
          <a:xfrm>
            <a:off x="558348" y="3964900"/>
            <a:ext cx="11089231" cy="2893100"/>
          </a:xfrm>
          <a:prstGeom prst="rect">
            <a:avLst/>
          </a:prstGeom>
          <a:noFill/>
        </p:spPr>
        <p:txBody>
          <a:bodyPr wrap="square" rtlCol="0">
            <a:spAutoFit/>
          </a:bodyPr>
          <a:lstStyle/>
          <a:p>
            <a:r>
              <a:rPr lang="de-DE" sz="2000" b="1" dirty="0"/>
              <a:t>Didaktischer Kommentar:</a:t>
            </a:r>
          </a:p>
          <a:p>
            <a:pPr marL="342900" indent="-342900">
              <a:buFontTx/>
              <a:buChar char="-"/>
            </a:pPr>
            <a:r>
              <a:rPr lang="de-DE" sz="1800" dirty="0"/>
              <a:t>Inhalts- und Prozesstransparenz</a:t>
            </a:r>
          </a:p>
          <a:p>
            <a:pPr marL="342900" indent="-342900">
              <a:buFontTx/>
              <a:buChar char="-"/>
            </a:pPr>
            <a:endParaRPr lang="de-DE" sz="1800" dirty="0"/>
          </a:p>
          <a:p>
            <a:r>
              <a:rPr lang="de-DE" sz="1800" dirty="0"/>
              <a:t>LehrerIn stellt die nächsten Schritte innerhalb des Themenbereichs „Shakespeare‘s England“ vor und vergibt die Hausaufgabe. Die SuS sollen sich online zum Thema „</a:t>
            </a:r>
            <a:r>
              <a:rPr lang="de-DE" sz="1800" dirty="0" err="1"/>
              <a:t>Elizabethan</a:t>
            </a:r>
            <a:r>
              <a:rPr lang="de-DE" sz="1800" dirty="0"/>
              <a:t> Theatre“ Informationen einholen, um in der nächsten Sitzung verschiedene Unterthemen auszuarbeiten. Ebenso sollen die SuS ihren (überarbeiteten) Zeitungsartikel zu </a:t>
            </a:r>
            <a:r>
              <a:rPr lang="de-DE" sz="1800" i="1" dirty="0"/>
              <a:t>Romeo and Juliet </a:t>
            </a:r>
            <a:r>
              <a:rPr lang="de-DE" sz="1800" dirty="0"/>
              <a:t>an LehrerIn schicken. </a:t>
            </a:r>
          </a:p>
          <a:p>
            <a:r>
              <a:rPr lang="de-DE" sz="1800" dirty="0"/>
              <a:t>LehrerIn stellt den SuS einen Link zu einem Feedbackbogen zur Unterrichtseinheit bereit, um Rückmeldung zu bekommen.</a:t>
            </a:r>
          </a:p>
        </p:txBody>
      </p:sp>
      <p:sp>
        <p:nvSpPr>
          <p:cNvPr id="4" name="Fußzeilenplatzhalter 3">
            <a:extLst>
              <a:ext uri="{FF2B5EF4-FFF2-40B4-BE49-F238E27FC236}">
                <a16:creationId xmlns:a16="http://schemas.microsoft.com/office/drawing/2014/main" id="{BD11DC8E-1821-465F-92FD-C0DC17DD5B06}"/>
              </a:ext>
            </a:extLst>
          </p:cNvPr>
          <p:cNvSpPr>
            <a:spLocks noGrp="1"/>
          </p:cNvSpPr>
          <p:nvPr>
            <p:ph type="ftr" sz="quarter" idx="11"/>
          </p:nvPr>
        </p:nvSpPr>
        <p:spPr/>
        <p:txBody>
          <a:bodyPr/>
          <a:lstStyle/>
          <a:p>
            <a:pPr rtl="0"/>
            <a:r>
              <a:rPr lang="de-DE" noProof="0"/>
              <a:t>Leoni Schwenker</a:t>
            </a:r>
            <a:endParaRPr lang="de-DE" noProof="0" dirty="0"/>
          </a:p>
        </p:txBody>
      </p:sp>
    </p:spTree>
    <p:extLst>
      <p:ext uri="{BB962C8B-B14F-4D97-AF65-F5344CB8AC3E}">
        <p14:creationId xmlns:p14="http://schemas.microsoft.com/office/powerpoint/2010/main" val="162503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EA8F5-1A43-4440-8709-A218D298DDA9}"/>
              </a:ext>
            </a:extLst>
          </p:cNvPr>
          <p:cNvSpPr>
            <a:spLocks noGrp="1"/>
          </p:cNvSpPr>
          <p:nvPr>
            <p:ph type="title"/>
          </p:nvPr>
        </p:nvSpPr>
        <p:spPr/>
        <p:txBody>
          <a:bodyPr/>
          <a:lstStyle/>
          <a:p>
            <a:pPr algn="ctr"/>
            <a:r>
              <a:rPr lang="en-GB" dirty="0"/>
              <a:t>Offline</a:t>
            </a:r>
          </a:p>
        </p:txBody>
      </p:sp>
      <p:sp>
        <p:nvSpPr>
          <p:cNvPr id="3" name="Inhaltsplatzhalter 2">
            <a:extLst>
              <a:ext uri="{FF2B5EF4-FFF2-40B4-BE49-F238E27FC236}">
                <a16:creationId xmlns:a16="http://schemas.microsoft.com/office/drawing/2014/main" id="{B5C705DB-BE85-457D-A8C5-4849B157FCEC}"/>
              </a:ext>
            </a:extLst>
          </p:cNvPr>
          <p:cNvSpPr>
            <a:spLocks noGrp="1"/>
          </p:cNvSpPr>
          <p:nvPr>
            <p:ph idx="1"/>
          </p:nvPr>
        </p:nvSpPr>
        <p:spPr>
          <a:xfrm>
            <a:off x="1117309" y="1701800"/>
            <a:ext cx="10157354" cy="5080000"/>
          </a:xfrm>
        </p:spPr>
        <p:txBody>
          <a:bodyPr>
            <a:normAutofit fontScale="92500" lnSpcReduction="20000"/>
          </a:bodyPr>
          <a:lstStyle/>
          <a:p>
            <a:r>
              <a:rPr lang="en-GB" dirty="0"/>
              <a:t>LehrerIn </a:t>
            </a:r>
            <a:r>
              <a:rPr lang="en-GB" dirty="0" err="1"/>
              <a:t>wertet</a:t>
            </a:r>
            <a:r>
              <a:rPr lang="en-GB" dirty="0"/>
              <a:t> </a:t>
            </a:r>
            <a:r>
              <a:rPr lang="en-GB" dirty="0" err="1"/>
              <a:t>Ergebnisse</a:t>
            </a:r>
            <a:r>
              <a:rPr lang="en-GB" dirty="0"/>
              <a:t> </a:t>
            </a:r>
            <a:r>
              <a:rPr lang="en-GB" dirty="0" err="1"/>
              <a:t>vom</a:t>
            </a:r>
            <a:r>
              <a:rPr lang="en-GB" dirty="0"/>
              <a:t> Kahoot-Quiz </a:t>
            </a:r>
            <a:r>
              <a:rPr lang="en-GB" dirty="0" err="1"/>
              <a:t>aus</a:t>
            </a:r>
            <a:endParaRPr lang="en-GB" dirty="0"/>
          </a:p>
          <a:p>
            <a:r>
              <a:rPr lang="en-GB" dirty="0"/>
              <a:t>LehrerIn </a:t>
            </a:r>
            <a:r>
              <a:rPr lang="en-GB" dirty="0" err="1"/>
              <a:t>kontrolliert</a:t>
            </a:r>
            <a:r>
              <a:rPr lang="en-GB" dirty="0"/>
              <a:t> </a:t>
            </a:r>
            <a:r>
              <a:rPr lang="en-GB" dirty="0" err="1"/>
              <a:t>Zeitungsartikel</a:t>
            </a:r>
            <a:r>
              <a:rPr lang="en-GB" dirty="0"/>
              <a:t> und </a:t>
            </a:r>
            <a:r>
              <a:rPr lang="en-GB" dirty="0" err="1"/>
              <a:t>gibt</a:t>
            </a:r>
            <a:r>
              <a:rPr lang="en-GB" dirty="0"/>
              <a:t> Feedback an SuS</a:t>
            </a:r>
          </a:p>
          <a:p>
            <a:r>
              <a:rPr lang="en-GB" dirty="0"/>
              <a:t>LehrerIn </a:t>
            </a:r>
            <a:r>
              <a:rPr lang="en-GB" dirty="0" err="1"/>
              <a:t>stellt</a:t>
            </a:r>
            <a:r>
              <a:rPr lang="en-GB" dirty="0"/>
              <a:t> </a:t>
            </a:r>
            <a:r>
              <a:rPr lang="en-GB" dirty="0" err="1"/>
              <a:t>Texte</a:t>
            </a:r>
            <a:r>
              <a:rPr lang="en-GB" dirty="0"/>
              <a:t>/Online-</a:t>
            </a:r>
            <a:r>
              <a:rPr lang="en-GB" dirty="0" err="1"/>
              <a:t>Quellen</a:t>
            </a:r>
            <a:r>
              <a:rPr lang="en-GB" dirty="0"/>
              <a:t> </a:t>
            </a:r>
            <a:r>
              <a:rPr lang="en-GB" dirty="0" err="1"/>
              <a:t>zu</a:t>
            </a:r>
            <a:r>
              <a:rPr lang="en-GB" dirty="0"/>
              <a:t> </a:t>
            </a:r>
            <a:r>
              <a:rPr lang="en-GB" dirty="0" err="1"/>
              <a:t>verschiedenen</a:t>
            </a:r>
            <a:r>
              <a:rPr lang="en-GB" dirty="0"/>
              <a:t> </a:t>
            </a:r>
            <a:r>
              <a:rPr lang="en-GB" dirty="0" err="1"/>
              <a:t>Themenbereichen</a:t>
            </a:r>
            <a:r>
              <a:rPr lang="en-GB" dirty="0"/>
              <a:t> </a:t>
            </a:r>
            <a:r>
              <a:rPr lang="en-GB" dirty="0" err="1"/>
              <a:t>zu</a:t>
            </a:r>
            <a:r>
              <a:rPr lang="en-GB" dirty="0"/>
              <a:t> “Elizabethan Theatre” </a:t>
            </a:r>
            <a:r>
              <a:rPr lang="en-GB" dirty="0" err="1"/>
              <a:t>zusammen</a:t>
            </a:r>
            <a:r>
              <a:rPr lang="en-GB" dirty="0"/>
              <a:t> und </a:t>
            </a:r>
            <a:r>
              <a:rPr lang="en-GB" dirty="0" err="1"/>
              <a:t>stellt</a:t>
            </a:r>
            <a:r>
              <a:rPr lang="en-GB" dirty="0"/>
              <a:t> </a:t>
            </a:r>
            <a:r>
              <a:rPr lang="en-GB" dirty="0" err="1"/>
              <a:t>diese</a:t>
            </a:r>
            <a:r>
              <a:rPr lang="en-GB" dirty="0"/>
              <a:t> den SuS in der </a:t>
            </a:r>
            <a:r>
              <a:rPr lang="en-GB" dirty="0" err="1"/>
              <a:t>nächsten</a:t>
            </a:r>
            <a:r>
              <a:rPr lang="en-GB" dirty="0"/>
              <a:t> </a:t>
            </a:r>
            <a:r>
              <a:rPr lang="en-GB" dirty="0" err="1"/>
              <a:t>Sitzung</a:t>
            </a:r>
            <a:r>
              <a:rPr lang="en-GB" dirty="0"/>
              <a:t> </a:t>
            </a:r>
            <a:r>
              <a:rPr lang="en-GB" dirty="0" err="1"/>
              <a:t>zur</a:t>
            </a:r>
            <a:r>
              <a:rPr lang="en-GB" dirty="0"/>
              <a:t> </a:t>
            </a:r>
            <a:r>
              <a:rPr lang="en-GB" dirty="0" err="1"/>
              <a:t>Verfügung</a:t>
            </a:r>
            <a:endParaRPr lang="en-GB" dirty="0"/>
          </a:p>
          <a:p>
            <a:r>
              <a:rPr lang="en-GB" dirty="0"/>
              <a:t>LehrerIn </a:t>
            </a:r>
            <a:r>
              <a:rPr lang="en-GB" dirty="0" err="1"/>
              <a:t>wertet</a:t>
            </a:r>
            <a:r>
              <a:rPr lang="en-GB" dirty="0"/>
              <a:t> </a:t>
            </a:r>
            <a:r>
              <a:rPr lang="en-GB" dirty="0" err="1"/>
              <a:t>Feedbackbogen</a:t>
            </a:r>
            <a:r>
              <a:rPr lang="en-GB" dirty="0"/>
              <a:t> </a:t>
            </a:r>
            <a:r>
              <a:rPr lang="en-GB" dirty="0" err="1"/>
              <a:t>aus</a:t>
            </a:r>
            <a:r>
              <a:rPr lang="en-GB" dirty="0"/>
              <a:t> und </a:t>
            </a:r>
            <a:r>
              <a:rPr lang="en-GB" dirty="0" err="1"/>
              <a:t>lässt</a:t>
            </a:r>
            <a:r>
              <a:rPr lang="en-GB" dirty="0"/>
              <a:t> </a:t>
            </a:r>
            <a:r>
              <a:rPr lang="en-GB" dirty="0" err="1"/>
              <a:t>Anregungen</a:t>
            </a:r>
            <a:r>
              <a:rPr lang="en-GB" dirty="0"/>
              <a:t> in den </a:t>
            </a:r>
            <a:r>
              <a:rPr lang="en-GB" dirty="0" err="1"/>
              <a:t>weiteren</a:t>
            </a:r>
            <a:r>
              <a:rPr lang="en-GB" dirty="0"/>
              <a:t> </a:t>
            </a:r>
            <a:r>
              <a:rPr lang="en-GB" dirty="0" err="1"/>
              <a:t>Unterrichtsverlauf</a:t>
            </a:r>
            <a:r>
              <a:rPr lang="en-GB" dirty="0"/>
              <a:t> </a:t>
            </a:r>
            <a:r>
              <a:rPr lang="en-GB" dirty="0" err="1"/>
              <a:t>einfließen</a:t>
            </a:r>
            <a:endParaRPr lang="en-GB" dirty="0"/>
          </a:p>
          <a:p>
            <a:pPr marL="0" indent="0">
              <a:buNone/>
            </a:pPr>
            <a:endParaRPr lang="en-GB" dirty="0"/>
          </a:p>
          <a:p>
            <a:r>
              <a:rPr lang="en-GB" dirty="0"/>
              <a:t>SuS </a:t>
            </a:r>
            <a:r>
              <a:rPr lang="en-GB" dirty="0" err="1"/>
              <a:t>füllen</a:t>
            </a:r>
            <a:r>
              <a:rPr lang="en-GB" dirty="0"/>
              <a:t> </a:t>
            </a:r>
            <a:r>
              <a:rPr lang="en-GB" dirty="0" err="1"/>
              <a:t>Feedbackbogen</a:t>
            </a:r>
            <a:r>
              <a:rPr lang="en-GB" dirty="0"/>
              <a:t> </a:t>
            </a:r>
            <a:r>
              <a:rPr lang="en-GB" dirty="0" err="1"/>
              <a:t>aus</a:t>
            </a:r>
            <a:r>
              <a:rPr lang="en-GB" dirty="0"/>
              <a:t> und </a:t>
            </a:r>
            <a:r>
              <a:rPr lang="en-GB" dirty="0" err="1"/>
              <a:t>geben</a:t>
            </a:r>
            <a:r>
              <a:rPr lang="en-GB" dirty="0"/>
              <a:t> </a:t>
            </a:r>
            <a:r>
              <a:rPr lang="en-GB" dirty="0" err="1"/>
              <a:t>Wünsche</a:t>
            </a:r>
            <a:r>
              <a:rPr lang="en-GB" dirty="0"/>
              <a:t> </a:t>
            </a:r>
            <a:r>
              <a:rPr lang="en-GB" dirty="0" err="1"/>
              <a:t>zu</a:t>
            </a:r>
            <a:r>
              <a:rPr lang="en-GB" dirty="0"/>
              <a:t> </a:t>
            </a:r>
            <a:r>
              <a:rPr lang="en-GB" dirty="0" err="1"/>
              <a:t>weiteren</a:t>
            </a:r>
            <a:r>
              <a:rPr lang="en-GB" dirty="0"/>
              <a:t> </a:t>
            </a:r>
            <a:r>
              <a:rPr lang="en-GB" dirty="0" err="1"/>
              <a:t>Themen</a:t>
            </a:r>
            <a:r>
              <a:rPr lang="en-GB" dirty="0"/>
              <a:t> an – </a:t>
            </a:r>
            <a:r>
              <a:rPr lang="en-GB" dirty="0" err="1"/>
              <a:t>intrinsische</a:t>
            </a:r>
            <a:r>
              <a:rPr lang="en-GB" dirty="0"/>
              <a:t> Motivation </a:t>
            </a:r>
            <a:r>
              <a:rPr lang="en-GB" dirty="0" err="1"/>
              <a:t>wird</a:t>
            </a:r>
            <a:r>
              <a:rPr lang="en-GB" dirty="0"/>
              <a:t> </a:t>
            </a:r>
            <a:r>
              <a:rPr lang="en-GB" dirty="0" err="1"/>
              <a:t>gefördert</a:t>
            </a:r>
            <a:endParaRPr lang="en-GB" dirty="0"/>
          </a:p>
          <a:p>
            <a:r>
              <a:rPr lang="en-GB" dirty="0"/>
              <a:t>SuS </a:t>
            </a:r>
            <a:r>
              <a:rPr lang="en-GB" dirty="0" err="1"/>
              <a:t>betreiben</a:t>
            </a:r>
            <a:r>
              <a:rPr lang="en-GB" dirty="0"/>
              <a:t> Research </a:t>
            </a:r>
            <a:r>
              <a:rPr lang="en-GB" dirty="0" err="1"/>
              <a:t>zum</a:t>
            </a:r>
            <a:r>
              <a:rPr lang="en-GB" dirty="0"/>
              <a:t> </a:t>
            </a:r>
            <a:r>
              <a:rPr lang="en-GB" dirty="0" err="1"/>
              <a:t>Thema</a:t>
            </a:r>
            <a:r>
              <a:rPr lang="en-GB" dirty="0"/>
              <a:t> “Elizabethan Theatre”, um in der </a:t>
            </a:r>
            <a:r>
              <a:rPr lang="en-GB" dirty="0" err="1"/>
              <a:t>nächsten</a:t>
            </a:r>
            <a:r>
              <a:rPr lang="en-GB" dirty="0"/>
              <a:t> Session in </a:t>
            </a:r>
            <a:r>
              <a:rPr lang="en-GB" dirty="0" err="1"/>
              <a:t>Kleingruppen</a:t>
            </a:r>
            <a:r>
              <a:rPr lang="en-GB" dirty="0"/>
              <a:t> </a:t>
            </a:r>
            <a:r>
              <a:rPr lang="en-GB" dirty="0" err="1"/>
              <a:t>verschiedene</a:t>
            </a:r>
            <a:r>
              <a:rPr lang="en-GB" dirty="0"/>
              <a:t> </a:t>
            </a:r>
            <a:r>
              <a:rPr lang="en-GB" dirty="0" err="1"/>
              <a:t>Aspekte</a:t>
            </a:r>
            <a:r>
              <a:rPr lang="en-GB" dirty="0"/>
              <a:t> </a:t>
            </a:r>
            <a:r>
              <a:rPr lang="en-GB" dirty="0" err="1"/>
              <a:t>zu</a:t>
            </a:r>
            <a:r>
              <a:rPr lang="en-GB" dirty="0"/>
              <a:t> </a:t>
            </a:r>
            <a:r>
              <a:rPr lang="en-GB" dirty="0" err="1"/>
              <a:t>bearbeiten</a:t>
            </a:r>
            <a:r>
              <a:rPr lang="en-GB" dirty="0"/>
              <a:t> und </a:t>
            </a:r>
            <a:r>
              <a:rPr lang="en-GB" dirty="0" err="1"/>
              <a:t>kreativ</a:t>
            </a:r>
            <a:r>
              <a:rPr lang="en-GB" dirty="0"/>
              <a:t> </a:t>
            </a:r>
            <a:r>
              <a:rPr lang="en-GB" dirty="0" err="1"/>
              <a:t>zu</a:t>
            </a:r>
            <a:r>
              <a:rPr lang="en-GB" dirty="0"/>
              <a:t> </a:t>
            </a:r>
            <a:r>
              <a:rPr lang="en-GB" dirty="0" err="1"/>
              <a:t>präsentieren</a:t>
            </a:r>
            <a:endParaRPr lang="en-GB" dirty="0"/>
          </a:p>
        </p:txBody>
      </p:sp>
      <p:sp>
        <p:nvSpPr>
          <p:cNvPr id="4" name="Fußzeilenplatzhalter 3">
            <a:extLst>
              <a:ext uri="{FF2B5EF4-FFF2-40B4-BE49-F238E27FC236}">
                <a16:creationId xmlns:a16="http://schemas.microsoft.com/office/drawing/2014/main" id="{B9490844-4EB3-463E-AF1B-AA145CB53D4A}"/>
              </a:ext>
            </a:extLst>
          </p:cNvPr>
          <p:cNvSpPr>
            <a:spLocks noGrp="1"/>
          </p:cNvSpPr>
          <p:nvPr>
            <p:ph type="ftr" sz="quarter" idx="11"/>
          </p:nvPr>
        </p:nvSpPr>
        <p:spPr/>
        <p:txBody>
          <a:bodyPr/>
          <a:lstStyle/>
          <a:p>
            <a:pPr rtl="0"/>
            <a:r>
              <a:rPr lang="de-DE" noProof="0"/>
              <a:t>Leoni Schwenker</a:t>
            </a:r>
            <a:endParaRPr lang="de-DE" noProof="0" dirty="0"/>
          </a:p>
        </p:txBody>
      </p:sp>
    </p:spTree>
    <p:extLst>
      <p:ext uri="{BB962C8B-B14F-4D97-AF65-F5344CB8AC3E}">
        <p14:creationId xmlns:p14="http://schemas.microsoft.com/office/powerpoint/2010/main" val="263862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1AADB7-4C78-43FF-8A07-A9FBDE514030}"/>
              </a:ext>
            </a:extLst>
          </p:cNvPr>
          <p:cNvSpPr>
            <a:spLocks noGrp="1"/>
          </p:cNvSpPr>
          <p:nvPr>
            <p:ph type="title"/>
          </p:nvPr>
        </p:nvSpPr>
        <p:spPr/>
        <p:txBody>
          <a:bodyPr/>
          <a:lstStyle/>
          <a:p>
            <a:pPr algn="ctr"/>
            <a:r>
              <a:rPr lang="en-GB" dirty="0" err="1"/>
              <a:t>Ausgangslage</a:t>
            </a:r>
            <a:endParaRPr lang="en-GB" dirty="0"/>
          </a:p>
        </p:txBody>
      </p:sp>
      <p:sp>
        <p:nvSpPr>
          <p:cNvPr id="3" name="Inhaltsplatzhalter 2">
            <a:extLst>
              <a:ext uri="{FF2B5EF4-FFF2-40B4-BE49-F238E27FC236}">
                <a16:creationId xmlns:a16="http://schemas.microsoft.com/office/drawing/2014/main" id="{302ACFBA-608D-470A-B1A3-9B0E77FE84DB}"/>
              </a:ext>
            </a:extLst>
          </p:cNvPr>
          <p:cNvSpPr>
            <a:spLocks noGrp="1"/>
          </p:cNvSpPr>
          <p:nvPr>
            <p:ph idx="1"/>
          </p:nvPr>
        </p:nvSpPr>
        <p:spPr>
          <a:xfrm>
            <a:off x="1117309" y="1988840"/>
            <a:ext cx="10157354" cy="5080000"/>
          </a:xfrm>
        </p:spPr>
        <p:txBody>
          <a:bodyPr>
            <a:normAutofit/>
          </a:bodyPr>
          <a:lstStyle/>
          <a:p>
            <a:r>
              <a:rPr lang="de-DE" dirty="0"/>
              <a:t>Letze Sitzung zum Thema “Romeo and Julia” innerhalb des großen Themenbereichs “Shakespeare’s England”</a:t>
            </a:r>
          </a:p>
          <a:p>
            <a:r>
              <a:rPr lang="de-DE" dirty="0"/>
              <a:t>SuS haben das Theaterstück gelesen, ausgewählte Teile analysiert und interpretiert</a:t>
            </a:r>
          </a:p>
          <a:p>
            <a:r>
              <a:rPr lang="de-DE" dirty="0"/>
              <a:t>SuS haben ihre Hausaufgaben erledigt</a:t>
            </a:r>
          </a:p>
        </p:txBody>
      </p:sp>
      <p:sp>
        <p:nvSpPr>
          <p:cNvPr id="4" name="Fußzeilenplatzhalter 3">
            <a:extLst>
              <a:ext uri="{FF2B5EF4-FFF2-40B4-BE49-F238E27FC236}">
                <a16:creationId xmlns:a16="http://schemas.microsoft.com/office/drawing/2014/main" id="{39EF1ABE-6277-4BCC-AFC7-E8A06685810C}"/>
              </a:ext>
            </a:extLst>
          </p:cNvPr>
          <p:cNvSpPr>
            <a:spLocks noGrp="1"/>
          </p:cNvSpPr>
          <p:nvPr>
            <p:ph type="ftr" sz="quarter" idx="11"/>
          </p:nvPr>
        </p:nvSpPr>
        <p:spPr/>
        <p:txBody>
          <a:bodyPr/>
          <a:lstStyle/>
          <a:p>
            <a:pPr rtl="0"/>
            <a:r>
              <a:rPr lang="de-DE" noProof="0"/>
              <a:t>Leoni Schwenker</a:t>
            </a:r>
            <a:endParaRPr lang="de-DE" noProof="0" dirty="0"/>
          </a:p>
        </p:txBody>
      </p:sp>
    </p:spTree>
    <p:extLst>
      <p:ext uri="{BB962C8B-B14F-4D97-AF65-F5344CB8AC3E}">
        <p14:creationId xmlns:p14="http://schemas.microsoft.com/office/powerpoint/2010/main" val="203240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13B12F-BA40-49D0-8943-BB5D2361BD62}"/>
              </a:ext>
            </a:extLst>
          </p:cNvPr>
          <p:cNvSpPr>
            <a:spLocks noGrp="1"/>
          </p:cNvSpPr>
          <p:nvPr>
            <p:ph type="title"/>
          </p:nvPr>
        </p:nvSpPr>
        <p:spPr/>
        <p:txBody>
          <a:bodyPr/>
          <a:lstStyle/>
          <a:p>
            <a:pPr algn="ctr"/>
            <a:r>
              <a:rPr lang="de-DE" dirty="0"/>
              <a:t>Bereits erworbene Kompetenzen der SuS</a:t>
            </a:r>
            <a:endParaRPr lang="en-GB" dirty="0"/>
          </a:p>
        </p:txBody>
      </p:sp>
      <p:sp>
        <p:nvSpPr>
          <p:cNvPr id="3" name="Inhaltsplatzhalter 2">
            <a:extLst>
              <a:ext uri="{FF2B5EF4-FFF2-40B4-BE49-F238E27FC236}">
                <a16:creationId xmlns:a16="http://schemas.microsoft.com/office/drawing/2014/main" id="{A79C0816-9F2D-482A-84A4-4FC4F7D331F4}"/>
              </a:ext>
            </a:extLst>
          </p:cNvPr>
          <p:cNvSpPr>
            <a:spLocks noGrp="1"/>
          </p:cNvSpPr>
          <p:nvPr>
            <p:ph idx="1"/>
          </p:nvPr>
        </p:nvSpPr>
        <p:spPr/>
        <p:txBody>
          <a:bodyPr/>
          <a:lstStyle/>
          <a:p>
            <a:pPr marL="0" indent="0">
              <a:buNone/>
            </a:pPr>
            <a:r>
              <a:rPr lang="en-GB" dirty="0" err="1"/>
              <a:t>Rezeption</a:t>
            </a:r>
            <a:r>
              <a:rPr lang="en-GB" dirty="0"/>
              <a:t> (</a:t>
            </a:r>
            <a:r>
              <a:rPr lang="en-GB" dirty="0" err="1"/>
              <a:t>Hören</a:t>
            </a:r>
            <a:r>
              <a:rPr lang="en-GB" dirty="0"/>
              <a:t>, </a:t>
            </a:r>
            <a:r>
              <a:rPr lang="en-GB" dirty="0" err="1"/>
              <a:t>Sehen</a:t>
            </a:r>
            <a:r>
              <a:rPr lang="en-GB" dirty="0"/>
              <a:t>, </a:t>
            </a:r>
            <a:r>
              <a:rPr lang="en-GB" dirty="0" err="1"/>
              <a:t>Lesen</a:t>
            </a:r>
            <a:r>
              <a:rPr lang="en-GB" dirty="0"/>
              <a:t>)</a:t>
            </a:r>
          </a:p>
          <a:p>
            <a:pPr marL="0" indent="0">
              <a:buNone/>
            </a:pPr>
            <a:endParaRPr lang="en-GB" dirty="0"/>
          </a:p>
          <a:p>
            <a:pPr lvl="2">
              <a:buFont typeface="Arial" panose="020B0604020202020204" pitchFamily="34" charset="0"/>
              <a:buChar char="•"/>
            </a:pPr>
            <a:r>
              <a:rPr lang="en-GB" dirty="0"/>
              <a:t>SuS </a:t>
            </a:r>
            <a:r>
              <a:rPr lang="de-DE" dirty="0"/>
              <a:t>verstehen komplexe authentische Texte unterschiedlicher Länge und Textsorte, auch wenn sie weniger vertrauten Gebieten zuzuordnen sind; sie entnehmen dem Text auch solche Argumente und Schlussfolgerungen, die eher abstrakter und komplexer Natur sind</a:t>
            </a:r>
          </a:p>
          <a:p>
            <a:pPr lvl="2">
              <a:buFont typeface="Arial" panose="020B0604020202020204" pitchFamily="34" charset="0"/>
              <a:buChar char="•"/>
            </a:pPr>
            <a:endParaRPr lang="de-DE" dirty="0"/>
          </a:p>
          <a:p>
            <a:pPr lvl="2">
              <a:buFont typeface="Arial" panose="020B0604020202020204" pitchFamily="34" charset="0"/>
              <a:buChar char="•"/>
            </a:pPr>
            <a:r>
              <a:rPr lang="de-DE" dirty="0"/>
              <a:t>SuS verstehen Sach- und Fachtexte sowie literarische Texte aus einem breiten Themenspektrum, das die historische Dimension einschließt</a:t>
            </a:r>
          </a:p>
        </p:txBody>
      </p:sp>
      <p:sp>
        <p:nvSpPr>
          <p:cNvPr id="4" name="Fußzeilenplatzhalter 3">
            <a:extLst>
              <a:ext uri="{FF2B5EF4-FFF2-40B4-BE49-F238E27FC236}">
                <a16:creationId xmlns:a16="http://schemas.microsoft.com/office/drawing/2014/main" id="{110A1CFF-ED38-431F-B02D-8B4A40AC5798}"/>
              </a:ext>
            </a:extLst>
          </p:cNvPr>
          <p:cNvSpPr>
            <a:spLocks noGrp="1"/>
          </p:cNvSpPr>
          <p:nvPr>
            <p:ph type="ftr" sz="quarter" idx="11"/>
          </p:nvPr>
        </p:nvSpPr>
        <p:spPr/>
        <p:txBody>
          <a:bodyPr/>
          <a:lstStyle/>
          <a:p>
            <a:pPr rtl="0"/>
            <a:r>
              <a:rPr lang="de-DE" noProof="0"/>
              <a:t>Leoni Schwenker</a:t>
            </a:r>
            <a:endParaRPr lang="de-DE" noProof="0" dirty="0"/>
          </a:p>
        </p:txBody>
      </p:sp>
    </p:spTree>
    <p:extLst>
      <p:ext uri="{BB962C8B-B14F-4D97-AF65-F5344CB8AC3E}">
        <p14:creationId xmlns:p14="http://schemas.microsoft.com/office/powerpoint/2010/main" val="248408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9EBB42-F8FA-4DC3-9EB0-AE17EFA31BBE}"/>
              </a:ext>
            </a:extLst>
          </p:cNvPr>
          <p:cNvSpPr>
            <a:spLocks noGrp="1"/>
          </p:cNvSpPr>
          <p:nvPr>
            <p:ph type="title"/>
          </p:nvPr>
        </p:nvSpPr>
        <p:spPr/>
        <p:txBody>
          <a:bodyPr/>
          <a:lstStyle/>
          <a:p>
            <a:pPr algn="ctr"/>
            <a:r>
              <a:rPr lang="de-DE" dirty="0"/>
              <a:t>Bereits erworbene Kompetenzen der SuS</a:t>
            </a:r>
            <a:endParaRPr lang="en-GB" dirty="0"/>
          </a:p>
        </p:txBody>
      </p:sp>
      <p:sp>
        <p:nvSpPr>
          <p:cNvPr id="3" name="Inhaltsplatzhalter 2">
            <a:extLst>
              <a:ext uri="{FF2B5EF4-FFF2-40B4-BE49-F238E27FC236}">
                <a16:creationId xmlns:a16="http://schemas.microsoft.com/office/drawing/2014/main" id="{2D7E5496-991E-42C9-A179-E940346B708E}"/>
              </a:ext>
            </a:extLst>
          </p:cNvPr>
          <p:cNvSpPr>
            <a:spLocks noGrp="1"/>
          </p:cNvSpPr>
          <p:nvPr>
            <p:ph idx="1"/>
          </p:nvPr>
        </p:nvSpPr>
        <p:spPr/>
        <p:txBody>
          <a:bodyPr/>
          <a:lstStyle/>
          <a:p>
            <a:pPr marL="0" indent="0">
              <a:buNone/>
            </a:pPr>
            <a:r>
              <a:rPr lang="en-GB" dirty="0" err="1"/>
              <a:t>Produktion</a:t>
            </a:r>
            <a:r>
              <a:rPr lang="en-GB" dirty="0"/>
              <a:t> (</a:t>
            </a:r>
            <a:r>
              <a:rPr lang="en-GB" dirty="0" err="1"/>
              <a:t>Sprechen</a:t>
            </a:r>
            <a:r>
              <a:rPr lang="en-GB" dirty="0"/>
              <a:t>)</a:t>
            </a:r>
          </a:p>
          <a:p>
            <a:pPr marL="0" indent="0">
              <a:buNone/>
            </a:pPr>
            <a:endParaRPr lang="en-GB" dirty="0"/>
          </a:p>
          <a:p>
            <a:pPr lvl="2">
              <a:buFont typeface="Arial" panose="020B0604020202020204" pitchFamily="34" charset="0"/>
              <a:buChar char="•"/>
            </a:pPr>
            <a:r>
              <a:rPr lang="en-GB" dirty="0"/>
              <a:t>SuS </a:t>
            </a:r>
            <a:r>
              <a:rPr lang="de-DE" dirty="0"/>
              <a:t>leiten ihre Äußerungen angemessen ein, wenn sie das Wort ergreifen oder ihren Beitrag fortsetzen wollen</a:t>
            </a:r>
          </a:p>
          <a:p>
            <a:pPr lvl="2">
              <a:buFont typeface="Arial" panose="020B0604020202020204" pitchFamily="34" charset="0"/>
              <a:buChar char="•"/>
            </a:pPr>
            <a:endParaRPr lang="de-DE" dirty="0"/>
          </a:p>
          <a:p>
            <a:pPr lvl="2">
              <a:buFont typeface="Arial" panose="020B0604020202020204" pitchFamily="34" charset="0"/>
              <a:buChar char="•"/>
            </a:pPr>
            <a:r>
              <a:rPr lang="de-DE" dirty="0"/>
              <a:t>SuS sind in der Lage, ihre eigenen Beiträge geschickt mit denen anderer Personen zu verbinden</a:t>
            </a:r>
          </a:p>
          <a:p>
            <a:pPr lvl="2">
              <a:buFont typeface="Arial" panose="020B0604020202020204" pitchFamily="34" charset="0"/>
              <a:buChar char="•"/>
            </a:pPr>
            <a:endParaRPr lang="de-DE" dirty="0"/>
          </a:p>
          <a:p>
            <a:pPr lvl="2">
              <a:buFont typeface="Arial" panose="020B0604020202020204" pitchFamily="34" charset="0"/>
              <a:buChar char="•"/>
            </a:pPr>
            <a:r>
              <a:rPr lang="de-DE" dirty="0"/>
              <a:t>SuS verfügen über ein breites Spektrum von Redemitteln, aus dem sie spontan geeignete Formulierungen auswählen, um sich klar und angemessen über eine Vielzahl von Themen zu äußern</a:t>
            </a:r>
          </a:p>
        </p:txBody>
      </p:sp>
      <p:sp>
        <p:nvSpPr>
          <p:cNvPr id="4" name="Fußzeilenplatzhalter 3">
            <a:extLst>
              <a:ext uri="{FF2B5EF4-FFF2-40B4-BE49-F238E27FC236}">
                <a16:creationId xmlns:a16="http://schemas.microsoft.com/office/drawing/2014/main" id="{0ABDDF1C-2202-4CD2-90F6-D2998863E0D6}"/>
              </a:ext>
            </a:extLst>
          </p:cNvPr>
          <p:cNvSpPr>
            <a:spLocks noGrp="1"/>
          </p:cNvSpPr>
          <p:nvPr>
            <p:ph type="ftr" sz="quarter" idx="11"/>
          </p:nvPr>
        </p:nvSpPr>
        <p:spPr/>
        <p:txBody>
          <a:bodyPr/>
          <a:lstStyle/>
          <a:p>
            <a:pPr rtl="0"/>
            <a:r>
              <a:rPr lang="de-DE" noProof="0"/>
              <a:t>Leoni Schwenker</a:t>
            </a:r>
            <a:endParaRPr lang="de-DE" noProof="0" dirty="0"/>
          </a:p>
        </p:txBody>
      </p:sp>
    </p:spTree>
    <p:extLst>
      <p:ext uri="{BB962C8B-B14F-4D97-AF65-F5344CB8AC3E}">
        <p14:creationId xmlns:p14="http://schemas.microsoft.com/office/powerpoint/2010/main" val="353066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697846-FFDA-4E9A-AC5D-3F0C9F1D3536}"/>
              </a:ext>
            </a:extLst>
          </p:cNvPr>
          <p:cNvSpPr>
            <a:spLocks noGrp="1"/>
          </p:cNvSpPr>
          <p:nvPr>
            <p:ph type="title"/>
          </p:nvPr>
        </p:nvSpPr>
        <p:spPr/>
        <p:txBody>
          <a:bodyPr/>
          <a:lstStyle/>
          <a:p>
            <a:pPr algn="ctr"/>
            <a:r>
              <a:rPr lang="de-DE" dirty="0"/>
              <a:t>Bereits erworbene Kompetenzen der SuS</a:t>
            </a:r>
            <a:endParaRPr lang="en-GB" dirty="0"/>
          </a:p>
        </p:txBody>
      </p:sp>
      <p:sp>
        <p:nvSpPr>
          <p:cNvPr id="3" name="Inhaltsplatzhalter 2">
            <a:extLst>
              <a:ext uri="{FF2B5EF4-FFF2-40B4-BE49-F238E27FC236}">
                <a16:creationId xmlns:a16="http://schemas.microsoft.com/office/drawing/2014/main" id="{D1286FC0-4B9D-4E7E-B63B-DEFD683E1B2E}"/>
              </a:ext>
            </a:extLst>
          </p:cNvPr>
          <p:cNvSpPr>
            <a:spLocks noGrp="1"/>
          </p:cNvSpPr>
          <p:nvPr>
            <p:ph idx="1"/>
          </p:nvPr>
        </p:nvSpPr>
        <p:spPr/>
        <p:txBody>
          <a:bodyPr/>
          <a:lstStyle/>
          <a:p>
            <a:pPr marL="0" indent="0">
              <a:buNone/>
            </a:pPr>
            <a:r>
              <a:rPr lang="en-GB" dirty="0" err="1"/>
              <a:t>Produktion</a:t>
            </a:r>
            <a:r>
              <a:rPr lang="en-GB" dirty="0"/>
              <a:t> (</a:t>
            </a:r>
            <a:r>
              <a:rPr lang="en-GB" dirty="0" err="1"/>
              <a:t>Schreiben</a:t>
            </a:r>
            <a:r>
              <a:rPr lang="en-GB" dirty="0"/>
              <a:t>)</a:t>
            </a:r>
          </a:p>
          <a:p>
            <a:pPr marL="0" indent="0">
              <a:buNone/>
            </a:pPr>
            <a:endParaRPr lang="en-GB" dirty="0"/>
          </a:p>
          <a:p>
            <a:pPr lvl="2">
              <a:buFont typeface="Arial" panose="020B0604020202020204" pitchFamily="34" charset="0"/>
              <a:buChar char="•"/>
            </a:pPr>
            <a:r>
              <a:rPr lang="en-GB" dirty="0"/>
              <a:t>SuS </a:t>
            </a:r>
            <a:r>
              <a:rPr lang="de-DE" dirty="0"/>
              <a:t>verfügen über ein differenziertes Repertoire schriftsprachlicher Mittel und einen angemessenen Sachwortschatz, den sie weitgehend korrekt anwenden</a:t>
            </a:r>
          </a:p>
          <a:p>
            <a:pPr lvl="2">
              <a:buFont typeface="Arial" panose="020B0604020202020204" pitchFamily="34" charset="0"/>
              <a:buChar char="•"/>
            </a:pPr>
            <a:endParaRPr lang="de-DE" dirty="0"/>
          </a:p>
          <a:p>
            <a:pPr lvl="2">
              <a:buFont typeface="Arial" panose="020B0604020202020204" pitchFamily="34" charset="0"/>
              <a:buChar char="•"/>
            </a:pPr>
            <a:r>
              <a:rPr lang="de-DE" dirty="0"/>
              <a:t>SuS erstellen selbstständig textsortenspezifische und adressatengerechte, gut strukturierte Texte zu komplexen Themen</a:t>
            </a:r>
            <a:endParaRPr lang="en-GB" dirty="0"/>
          </a:p>
          <a:p>
            <a:pPr marL="0" indent="0">
              <a:buNone/>
            </a:pPr>
            <a:endParaRPr lang="en-GB" dirty="0"/>
          </a:p>
        </p:txBody>
      </p:sp>
      <p:sp>
        <p:nvSpPr>
          <p:cNvPr id="4" name="Fußzeilenplatzhalter 3">
            <a:extLst>
              <a:ext uri="{FF2B5EF4-FFF2-40B4-BE49-F238E27FC236}">
                <a16:creationId xmlns:a16="http://schemas.microsoft.com/office/drawing/2014/main" id="{0401C66A-752D-4675-AEDC-F0EDBCAD88A3}"/>
              </a:ext>
            </a:extLst>
          </p:cNvPr>
          <p:cNvSpPr>
            <a:spLocks noGrp="1"/>
          </p:cNvSpPr>
          <p:nvPr>
            <p:ph type="ftr" sz="quarter" idx="11"/>
          </p:nvPr>
        </p:nvSpPr>
        <p:spPr/>
        <p:txBody>
          <a:bodyPr/>
          <a:lstStyle/>
          <a:p>
            <a:pPr rtl="0"/>
            <a:r>
              <a:rPr lang="de-DE" noProof="0"/>
              <a:t>Leoni Schwenker</a:t>
            </a:r>
            <a:endParaRPr lang="de-DE" noProof="0" dirty="0"/>
          </a:p>
        </p:txBody>
      </p:sp>
    </p:spTree>
    <p:extLst>
      <p:ext uri="{BB962C8B-B14F-4D97-AF65-F5344CB8AC3E}">
        <p14:creationId xmlns:p14="http://schemas.microsoft.com/office/powerpoint/2010/main" val="3920350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4CF93F-3078-45A8-9B76-FB58ED8E11D0}"/>
              </a:ext>
            </a:extLst>
          </p:cNvPr>
          <p:cNvSpPr>
            <a:spLocks noGrp="1"/>
          </p:cNvSpPr>
          <p:nvPr>
            <p:ph type="title"/>
          </p:nvPr>
        </p:nvSpPr>
        <p:spPr/>
        <p:txBody>
          <a:bodyPr/>
          <a:lstStyle/>
          <a:p>
            <a:pPr algn="ctr"/>
            <a:r>
              <a:rPr lang="de-DE" dirty="0"/>
              <a:t>Bereits erworbene Kompetenzen der SuS</a:t>
            </a:r>
            <a:endParaRPr lang="en-GB" dirty="0"/>
          </a:p>
        </p:txBody>
      </p:sp>
      <p:sp>
        <p:nvSpPr>
          <p:cNvPr id="3" name="Inhaltsplatzhalter 2">
            <a:extLst>
              <a:ext uri="{FF2B5EF4-FFF2-40B4-BE49-F238E27FC236}">
                <a16:creationId xmlns:a16="http://schemas.microsoft.com/office/drawing/2014/main" id="{137E149B-7EC6-4481-A6CE-379BE3FB03B0}"/>
              </a:ext>
            </a:extLst>
          </p:cNvPr>
          <p:cNvSpPr>
            <a:spLocks noGrp="1"/>
          </p:cNvSpPr>
          <p:nvPr>
            <p:ph idx="1"/>
          </p:nvPr>
        </p:nvSpPr>
        <p:spPr/>
        <p:txBody>
          <a:bodyPr/>
          <a:lstStyle/>
          <a:p>
            <a:pPr marL="0" indent="0">
              <a:buNone/>
            </a:pPr>
            <a:r>
              <a:rPr lang="en-GB" dirty="0" err="1"/>
              <a:t>Sprachmittlung</a:t>
            </a:r>
            <a:r>
              <a:rPr lang="en-GB" dirty="0"/>
              <a:t>:</a:t>
            </a:r>
          </a:p>
          <a:p>
            <a:pPr marL="0" indent="0">
              <a:buNone/>
            </a:pPr>
            <a:endParaRPr lang="en-GB" dirty="0"/>
          </a:p>
          <a:p>
            <a:pPr lvl="2">
              <a:buFont typeface="Arial" panose="020B0604020202020204" pitchFamily="34" charset="0"/>
              <a:buChar char="•"/>
            </a:pPr>
            <a:r>
              <a:rPr lang="en-GB" dirty="0"/>
              <a:t>SuS </a:t>
            </a:r>
            <a:r>
              <a:rPr lang="de-DE" dirty="0"/>
              <a:t>geben unter Verwendung von Hilfsmitteln den Inhalt auch längerer, anspruchsvoller mündlicher oder schriftlicher Äußerungen auch zu weniger vertrauten Themen in der jeweils anderen Sprache sowohl schriftlich als auch mündlich adressatengerecht wieder</a:t>
            </a:r>
            <a:endParaRPr lang="en-GB" dirty="0"/>
          </a:p>
          <a:p>
            <a:pPr marL="0" indent="0">
              <a:buNone/>
            </a:pPr>
            <a:endParaRPr lang="en-GB" dirty="0"/>
          </a:p>
          <a:p>
            <a:endParaRPr lang="en-GB" dirty="0"/>
          </a:p>
        </p:txBody>
      </p:sp>
      <p:sp>
        <p:nvSpPr>
          <p:cNvPr id="4" name="Fußzeilenplatzhalter 3">
            <a:extLst>
              <a:ext uri="{FF2B5EF4-FFF2-40B4-BE49-F238E27FC236}">
                <a16:creationId xmlns:a16="http://schemas.microsoft.com/office/drawing/2014/main" id="{9A027B05-30B1-48CE-806A-C728D7622294}"/>
              </a:ext>
            </a:extLst>
          </p:cNvPr>
          <p:cNvSpPr>
            <a:spLocks noGrp="1"/>
          </p:cNvSpPr>
          <p:nvPr>
            <p:ph type="ftr" sz="quarter" idx="11"/>
          </p:nvPr>
        </p:nvSpPr>
        <p:spPr/>
        <p:txBody>
          <a:bodyPr/>
          <a:lstStyle/>
          <a:p>
            <a:pPr rtl="0"/>
            <a:r>
              <a:rPr lang="de-DE" noProof="0"/>
              <a:t>Leoni Schwenker</a:t>
            </a:r>
            <a:endParaRPr lang="de-DE" noProof="0" dirty="0"/>
          </a:p>
        </p:txBody>
      </p:sp>
    </p:spTree>
    <p:extLst>
      <p:ext uri="{BB962C8B-B14F-4D97-AF65-F5344CB8AC3E}">
        <p14:creationId xmlns:p14="http://schemas.microsoft.com/office/powerpoint/2010/main" val="354811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457C9D-E1DA-4AC1-8D16-ECD46F9DA327}"/>
              </a:ext>
            </a:extLst>
          </p:cNvPr>
          <p:cNvSpPr>
            <a:spLocks noGrp="1"/>
          </p:cNvSpPr>
          <p:nvPr>
            <p:ph type="title"/>
          </p:nvPr>
        </p:nvSpPr>
        <p:spPr/>
        <p:txBody>
          <a:bodyPr>
            <a:normAutofit/>
          </a:bodyPr>
          <a:lstStyle/>
          <a:p>
            <a:pPr algn="ctr"/>
            <a:r>
              <a:rPr lang="de-DE" dirty="0"/>
              <a:t>Bereits erworbene Kompetenzen der SuS</a:t>
            </a:r>
            <a:endParaRPr lang="en-GB" dirty="0"/>
          </a:p>
        </p:txBody>
      </p:sp>
      <p:sp>
        <p:nvSpPr>
          <p:cNvPr id="3" name="Inhaltsplatzhalter 2">
            <a:extLst>
              <a:ext uri="{FF2B5EF4-FFF2-40B4-BE49-F238E27FC236}">
                <a16:creationId xmlns:a16="http://schemas.microsoft.com/office/drawing/2014/main" id="{A8FA2DB5-4FB5-4219-9A9D-FFF1DDB9E297}"/>
              </a:ext>
            </a:extLst>
          </p:cNvPr>
          <p:cNvSpPr>
            <a:spLocks noGrp="1"/>
          </p:cNvSpPr>
          <p:nvPr>
            <p:ph idx="1"/>
          </p:nvPr>
        </p:nvSpPr>
        <p:spPr/>
        <p:txBody>
          <a:bodyPr/>
          <a:lstStyle/>
          <a:p>
            <a:pPr marL="0" indent="0">
              <a:buNone/>
            </a:pPr>
            <a:r>
              <a:rPr lang="en-GB" dirty="0" err="1"/>
              <a:t>Lern</a:t>
            </a:r>
            <a:r>
              <a:rPr lang="en-GB" dirty="0"/>
              <a:t>- und </a:t>
            </a:r>
            <a:r>
              <a:rPr lang="en-GB" dirty="0" err="1"/>
              <a:t>Arbeitstechniken</a:t>
            </a:r>
            <a:endParaRPr lang="en-GB" dirty="0"/>
          </a:p>
          <a:p>
            <a:pPr marL="0" indent="0">
              <a:buNone/>
            </a:pPr>
            <a:endParaRPr lang="en-GB" dirty="0"/>
          </a:p>
          <a:p>
            <a:pPr lvl="2">
              <a:buFont typeface="Arial" panose="020B0604020202020204" pitchFamily="34" charset="0"/>
              <a:buChar char="•"/>
            </a:pPr>
            <a:r>
              <a:rPr lang="en-GB" dirty="0"/>
              <a:t>SuS </a:t>
            </a:r>
            <a:r>
              <a:rPr lang="en-GB" dirty="0" err="1"/>
              <a:t>setzen</a:t>
            </a:r>
            <a:r>
              <a:rPr lang="en-GB" dirty="0"/>
              <a:t> </a:t>
            </a:r>
            <a:r>
              <a:rPr lang="en-GB" dirty="0" err="1"/>
              <a:t>verschiedene</a:t>
            </a:r>
            <a:r>
              <a:rPr lang="en-GB" dirty="0"/>
              <a:t> </a:t>
            </a:r>
            <a:r>
              <a:rPr lang="en-GB" dirty="0" err="1"/>
              <a:t>Hör</a:t>
            </a:r>
            <a:r>
              <a:rPr lang="en-GB" dirty="0"/>
              <a:t>-/</a:t>
            </a:r>
            <a:r>
              <a:rPr lang="en-GB" dirty="0" err="1"/>
              <a:t>Seh</a:t>
            </a:r>
            <a:r>
              <a:rPr lang="en-GB" dirty="0"/>
              <a:t>- und </a:t>
            </a:r>
            <a:r>
              <a:rPr lang="en-GB" dirty="0" err="1"/>
              <a:t>Lesestrategien</a:t>
            </a:r>
            <a:r>
              <a:rPr lang="en-GB" dirty="0"/>
              <a:t> </a:t>
            </a:r>
            <a:r>
              <a:rPr lang="en-GB" dirty="0" err="1"/>
              <a:t>adäquat</a:t>
            </a:r>
            <a:r>
              <a:rPr lang="en-GB" dirty="0"/>
              <a:t> </a:t>
            </a:r>
            <a:r>
              <a:rPr lang="en-GB" dirty="0" err="1"/>
              <a:t>ein</a:t>
            </a:r>
            <a:endParaRPr lang="en-GB" dirty="0"/>
          </a:p>
          <a:p>
            <a:pPr marL="853290" lvl="2" indent="0">
              <a:buNone/>
            </a:pPr>
            <a:endParaRPr lang="en-GB" dirty="0"/>
          </a:p>
          <a:p>
            <a:pPr lvl="2">
              <a:buFont typeface="Arial" panose="020B0604020202020204" pitchFamily="34" charset="0"/>
              <a:buChar char="•"/>
            </a:pPr>
            <a:r>
              <a:rPr lang="en-GB" dirty="0"/>
              <a:t>SuS </a:t>
            </a:r>
            <a:r>
              <a:rPr lang="en-GB" dirty="0" err="1"/>
              <a:t>sind</a:t>
            </a:r>
            <a:r>
              <a:rPr lang="en-GB" dirty="0"/>
              <a:t> in der Lage, </a:t>
            </a:r>
            <a:r>
              <a:rPr lang="en-GB" dirty="0" err="1"/>
              <a:t>ein</a:t>
            </a:r>
            <a:r>
              <a:rPr lang="en-GB" dirty="0"/>
              <a:t>- und </a:t>
            </a:r>
            <a:r>
              <a:rPr lang="en-GB" dirty="0" err="1"/>
              <a:t>zweisprachige</a:t>
            </a:r>
            <a:r>
              <a:rPr lang="en-GB" dirty="0"/>
              <a:t> </a:t>
            </a:r>
            <a:r>
              <a:rPr lang="en-GB" dirty="0" err="1"/>
              <a:t>Wörterbücher</a:t>
            </a:r>
            <a:r>
              <a:rPr lang="en-GB" dirty="0"/>
              <a:t> </a:t>
            </a:r>
            <a:r>
              <a:rPr lang="en-GB" dirty="0" err="1"/>
              <a:t>sowie</a:t>
            </a:r>
            <a:r>
              <a:rPr lang="en-GB" dirty="0"/>
              <a:t> </a:t>
            </a:r>
            <a:r>
              <a:rPr lang="en-GB" dirty="0" err="1"/>
              <a:t>andere</a:t>
            </a:r>
            <a:r>
              <a:rPr lang="en-GB" dirty="0"/>
              <a:t> </a:t>
            </a:r>
            <a:r>
              <a:rPr lang="en-GB" dirty="0" err="1"/>
              <a:t>einschlägige</a:t>
            </a:r>
            <a:r>
              <a:rPr lang="en-GB" dirty="0"/>
              <a:t> </a:t>
            </a:r>
            <a:r>
              <a:rPr lang="en-GB" dirty="0" err="1"/>
              <a:t>Hilfsmittel</a:t>
            </a:r>
            <a:r>
              <a:rPr lang="en-GB" dirty="0"/>
              <a:t> </a:t>
            </a:r>
            <a:r>
              <a:rPr lang="en-GB" dirty="0" err="1"/>
              <a:t>sinnvoll</a:t>
            </a:r>
            <a:r>
              <a:rPr lang="en-GB" dirty="0"/>
              <a:t> und </a:t>
            </a:r>
            <a:r>
              <a:rPr lang="en-GB" dirty="0" err="1"/>
              <a:t>effektiv</a:t>
            </a:r>
            <a:r>
              <a:rPr lang="en-GB" dirty="0"/>
              <a:t> </a:t>
            </a:r>
            <a:r>
              <a:rPr lang="en-GB" dirty="0" err="1"/>
              <a:t>zu</a:t>
            </a:r>
            <a:r>
              <a:rPr lang="en-GB" dirty="0"/>
              <a:t> </a:t>
            </a:r>
            <a:r>
              <a:rPr lang="en-GB" dirty="0" err="1"/>
              <a:t>nutzen</a:t>
            </a:r>
            <a:endParaRPr lang="en-GB" dirty="0"/>
          </a:p>
          <a:p>
            <a:pPr marL="853290" lvl="2" indent="0">
              <a:buNone/>
            </a:pPr>
            <a:endParaRPr lang="en-GB" dirty="0"/>
          </a:p>
          <a:p>
            <a:pPr lvl="2">
              <a:buFont typeface="Arial" panose="020B0604020202020204" pitchFamily="34" charset="0"/>
              <a:buChar char="•"/>
            </a:pPr>
            <a:r>
              <a:rPr lang="en-GB" dirty="0"/>
              <a:t>SuS </a:t>
            </a:r>
            <a:r>
              <a:rPr lang="en-GB" dirty="0" err="1"/>
              <a:t>fügen</a:t>
            </a:r>
            <a:r>
              <a:rPr lang="en-GB" dirty="0"/>
              <a:t> </a:t>
            </a:r>
            <a:r>
              <a:rPr lang="en-GB" dirty="0" err="1"/>
              <a:t>Informationen</a:t>
            </a:r>
            <a:r>
              <a:rPr lang="en-GB" dirty="0"/>
              <a:t> </a:t>
            </a:r>
            <a:r>
              <a:rPr lang="en-GB" dirty="0" err="1"/>
              <a:t>aus</a:t>
            </a:r>
            <a:r>
              <a:rPr lang="en-GB" dirty="0"/>
              <a:t> </a:t>
            </a:r>
            <a:r>
              <a:rPr lang="en-GB" dirty="0" err="1"/>
              <a:t>mehreren</a:t>
            </a:r>
            <a:r>
              <a:rPr lang="en-GB" dirty="0"/>
              <a:t> </a:t>
            </a:r>
            <a:r>
              <a:rPr lang="en-GB" dirty="0" err="1"/>
              <a:t>Quellen</a:t>
            </a:r>
            <a:r>
              <a:rPr lang="en-GB" dirty="0"/>
              <a:t> </a:t>
            </a:r>
            <a:r>
              <a:rPr lang="en-GB" dirty="0" err="1"/>
              <a:t>zusammen</a:t>
            </a:r>
            <a:r>
              <a:rPr lang="en-GB" dirty="0"/>
              <a:t> und </a:t>
            </a:r>
            <a:r>
              <a:rPr lang="en-GB" dirty="0" err="1"/>
              <a:t>nutzen</a:t>
            </a:r>
            <a:r>
              <a:rPr lang="en-GB" dirty="0"/>
              <a:t> </a:t>
            </a:r>
            <a:r>
              <a:rPr lang="en-GB" dirty="0" err="1"/>
              <a:t>sie</a:t>
            </a:r>
            <a:r>
              <a:rPr lang="en-GB" dirty="0"/>
              <a:t> </a:t>
            </a:r>
            <a:r>
              <a:rPr lang="en-GB" dirty="0" err="1"/>
              <a:t>als</a:t>
            </a:r>
            <a:r>
              <a:rPr lang="en-GB" dirty="0"/>
              <a:t> </a:t>
            </a:r>
            <a:r>
              <a:rPr lang="en-GB" dirty="0" err="1"/>
              <a:t>Ausgangsbasis</a:t>
            </a:r>
            <a:r>
              <a:rPr lang="en-GB" dirty="0"/>
              <a:t> </a:t>
            </a:r>
            <a:r>
              <a:rPr lang="en-GB" dirty="0" err="1"/>
              <a:t>für</a:t>
            </a:r>
            <a:r>
              <a:rPr lang="en-GB" dirty="0"/>
              <a:t> die </a:t>
            </a:r>
            <a:r>
              <a:rPr lang="en-GB" dirty="0" err="1"/>
              <a:t>Erstellung</a:t>
            </a:r>
            <a:r>
              <a:rPr lang="en-GB" dirty="0"/>
              <a:t> </a:t>
            </a:r>
            <a:r>
              <a:rPr lang="en-GB" dirty="0" err="1"/>
              <a:t>eigener</a:t>
            </a:r>
            <a:r>
              <a:rPr lang="en-GB" dirty="0"/>
              <a:t> </a:t>
            </a:r>
            <a:r>
              <a:rPr lang="en-GB" dirty="0" err="1"/>
              <a:t>Produkte</a:t>
            </a:r>
            <a:endParaRPr lang="en-GB" dirty="0"/>
          </a:p>
          <a:p>
            <a:pPr marL="853290" lvl="2" indent="0">
              <a:buNone/>
            </a:pPr>
            <a:endParaRPr lang="en-GB" dirty="0"/>
          </a:p>
          <a:p>
            <a:pPr lvl="2">
              <a:buFont typeface="Arial" panose="020B0604020202020204" pitchFamily="34" charset="0"/>
              <a:buChar char="•"/>
            </a:pPr>
            <a:r>
              <a:rPr lang="en-GB" dirty="0"/>
              <a:t>SuS </a:t>
            </a:r>
            <a:r>
              <a:rPr lang="en-GB" dirty="0" err="1"/>
              <a:t>wenden</a:t>
            </a:r>
            <a:r>
              <a:rPr lang="en-GB" dirty="0"/>
              <a:t> </a:t>
            </a:r>
            <a:r>
              <a:rPr lang="en-GB" dirty="0" err="1"/>
              <a:t>Verfahren</a:t>
            </a:r>
            <a:r>
              <a:rPr lang="en-GB" dirty="0"/>
              <a:t> des </a:t>
            </a:r>
            <a:r>
              <a:rPr lang="en-GB" dirty="0" err="1"/>
              <a:t>Zitierens</a:t>
            </a:r>
            <a:r>
              <a:rPr lang="en-GB" dirty="0"/>
              <a:t> und der </a:t>
            </a:r>
            <a:r>
              <a:rPr lang="en-GB" dirty="0" err="1"/>
              <a:t>Quellenangabe</a:t>
            </a:r>
            <a:r>
              <a:rPr lang="en-GB" dirty="0"/>
              <a:t> an</a:t>
            </a:r>
          </a:p>
        </p:txBody>
      </p:sp>
      <p:sp>
        <p:nvSpPr>
          <p:cNvPr id="4" name="Fußzeilenplatzhalter 3">
            <a:extLst>
              <a:ext uri="{FF2B5EF4-FFF2-40B4-BE49-F238E27FC236}">
                <a16:creationId xmlns:a16="http://schemas.microsoft.com/office/drawing/2014/main" id="{D50BCB93-7968-4AD9-A47F-3D1B4A68CFC3}"/>
              </a:ext>
            </a:extLst>
          </p:cNvPr>
          <p:cNvSpPr>
            <a:spLocks noGrp="1"/>
          </p:cNvSpPr>
          <p:nvPr>
            <p:ph type="ftr" sz="quarter" idx="11"/>
          </p:nvPr>
        </p:nvSpPr>
        <p:spPr/>
        <p:txBody>
          <a:bodyPr/>
          <a:lstStyle/>
          <a:p>
            <a:pPr rtl="0"/>
            <a:r>
              <a:rPr lang="de-DE" noProof="0"/>
              <a:t>Leoni Schwenker</a:t>
            </a:r>
            <a:endParaRPr lang="de-DE" noProof="0" dirty="0"/>
          </a:p>
        </p:txBody>
      </p:sp>
    </p:spTree>
    <p:extLst>
      <p:ext uri="{BB962C8B-B14F-4D97-AF65-F5344CB8AC3E}">
        <p14:creationId xmlns:p14="http://schemas.microsoft.com/office/powerpoint/2010/main" val="2764497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3190AA-4F03-485A-874D-B04723BACE8D}"/>
              </a:ext>
            </a:extLst>
          </p:cNvPr>
          <p:cNvSpPr>
            <a:spLocks noGrp="1"/>
          </p:cNvSpPr>
          <p:nvPr>
            <p:ph type="title"/>
          </p:nvPr>
        </p:nvSpPr>
        <p:spPr/>
        <p:txBody>
          <a:bodyPr/>
          <a:lstStyle/>
          <a:p>
            <a:pPr algn="ctr"/>
            <a:r>
              <a:rPr lang="de-DE" dirty="0"/>
              <a:t>Bereits erworbene Kompetenzen der SuS</a:t>
            </a:r>
            <a:endParaRPr lang="en-GB" dirty="0"/>
          </a:p>
        </p:txBody>
      </p:sp>
      <p:sp>
        <p:nvSpPr>
          <p:cNvPr id="3" name="Inhaltsplatzhalter 2">
            <a:extLst>
              <a:ext uri="{FF2B5EF4-FFF2-40B4-BE49-F238E27FC236}">
                <a16:creationId xmlns:a16="http://schemas.microsoft.com/office/drawing/2014/main" id="{157774A3-92C4-424C-8AB5-E9DA3852CE7B}"/>
              </a:ext>
            </a:extLst>
          </p:cNvPr>
          <p:cNvSpPr>
            <a:spLocks noGrp="1"/>
          </p:cNvSpPr>
          <p:nvPr>
            <p:ph idx="1"/>
          </p:nvPr>
        </p:nvSpPr>
        <p:spPr/>
        <p:txBody>
          <a:bodyPr>
            <a:normAutofit fontScale="92500" lnSpcReduction="10000"/>
          </a:bodyPr>
          <a:lstStyle/>
          <a:p>
            <a:pPr marL="0" indent="0">
              <a:buNone/>
            </a:pPr>
            <a:r>
              <a:rPr lang="de-DE" dirty="0"/>
              <a:t>Umgang mit Texten und Medien</a:t>
            </a:r>
          </a:p>
          <a:p>
            <a:endParaRPr lang="de-DE" dirty="0"/>
          </a:p>
          <a:p>
            <a:pPr marL="952393" lvl="1" indent="-342900">
              <a:buFont typeface="Arial" panose="020B0604020202020204" pitchFamily="34" charset="0"/>
              <a:buChar char="•"/>
            </a:pPr>
            <a:r>
              <a:rPr lang="de-DE" dirty="0"/>
              <a:t>Fähigkeit zur Analyse und Interpretation von literarischen Texten </a:t>
            </a:r>
            <a:br>
              <a:rPr lang="de-DE" dirty="0"/>
            </a:br>
            <a:r>
              <a:rPr lang="de-DE" dirty="0"/>
              <a:t>(u.a. unter Berücksichtigung von Atmosphäre, Erzählperspektive, Art der Charakterisierung und Konfliktentfaltung)</a:t>
            </a:r>
          </a:p>
          <a:p>
            <a:pPr lvl="1"/>
            <a:endParaRPr lang="de-DE" dirty="0"/>
          </a:p>
          <a:p>
            <a:pPr marL="952393" lvl="1" indent="-342900">
              <a:buFont typeface="Arial" panose="020B0604020202020204" pitchFamily="34" charset="0"/>
              <a:buChar char="•"/>
            </a:pPr>
            <a:r>
              <a:rPr lang="de-DE" dirty="0"/>
              <a:t>SuS kennen Merkmale verschiedener Textsorten und können diese in eigenen Texten anwenden (z.B. Verfassen journalistischer Textsorten)</a:t>
            </a:r>
          </a:p>
          <a:p>
            <a:pPr lvl="1"/>
            <a:endParaRPr lang="de-DE" dirty="0"/>
          </a:p>
          <a:p>
            <a:pPr marL="952393" lvl="1" indent="-342900">
              <a:buFont typeface="Arial" panose="020B0604020202020204" pitchFamily="34" charset="0"/>
              <a:buChar char="•"/>
            </a:pPr>
            <a:r>
              <a:rPr lang="de-DE" dirty="0"/>
              <a:t>Fähigkeit zum kreativen Schreiben, indem SuS Texte als Modelltexte nutzen, auf der Grundlage vorliegender Texte neue Texte formulieren, Texte inszenieren, rekonstruieren und fortschreiben, Perspektivwechsel vornehmen und Texte entsprechend umschreiben</a:t>
            </a:r>
          </a:p>
          <a:p>
            <a:endParaRPr lang="en-GB" dirty="0"/>
          </a:p>
        </p:txBody>
      </p:sp>
      <p:sp>
        <p:nvSpPr>
          <p:cNvPr id="4" name="Fußzeilenplatzhalter 3">
            <a:extLst>
              <a:ext uri="{FF2B5EF4-FFF2-40B4-BE49-F238E27FC236}">
                <a16:creationId xmlns:a16="http://schemas.microsoft.com/office/drawing/2014/main" id="{8D2D489E-99D0-4F39-AC04-2786E81EE2FB}"/>
              </a:ext>
            </a:extLst>
          </p:cNvPr>
          <p:cNvSpPr>
            <a:spLocks noGrp="1"/>
          </p:cNvSpPr>
          <p:nvPr>
            <p:ph type="ftr" sz="quarter" idx="11"/>
          </p:nvPr>
        </p:nvSpPr>
        <p:spPr/>
        <p:txBody>
          <a:bodyPr/>
          <a:lstStyle/>
          <a:p>
            <a:pPr rtl="0"/>
            <a:r>
              <a:rPr lang="de-DE" noProof="0"/>
              <a:t>Leoni Schwenker</a:t>
            </a:r>
            <a:endParaRPr lang="de-DE" noProof="0" dirty="0"/>
          </a:p>
        </p:txBody>
      </p:sp>
    </p:spTree>
    <p:extLst>
      <p:ext uri="{BB962C8B-B14F-4D97-AF65-F5344CB8AC3E}">
        <p14:creationId xmlns:p14="http://schemas.microsoft.com/office/powerpoint/2010/main" val="222058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8B466F-527C-4DD1-87B3-8C106BBE19AB}"/>
              </a:ext>
            </a:extLst>
          </p:cNvPr>
          <p:cNvSpPr>
            <a:spLocks noGrp="1"/>
          </p:cNvSpPr>
          <p:nvPr>
            <p:ph type="title"/>
          </p:nvPr>
        </p:nvSpPr>
        <p:spPr/>
        <p:txBody>
          <a:bodyPr/>
          <a:lstStyle/>
          <a:p>
            <a:pPr algn="ctr"/>
            <a:r>
              <a:rPr lang="en-GB" dirty="0" err="1"/>
              <a:t>Hausaufgabe</a:t>
            </a:r>
            <a:r>
              <a:rPr lang="en-GB" dirty="0"/>
              <a:t> </a:t>
            </a:r>
            <a:r>
              <a:rPr lang="en-GB" dirty="0" err="1"/>
              <a:t>zur</a:t>
            </a:r>
            <a:r>
              <a:rPr lang="en-GB" dirty="0"/>
              <a:t> </a:t>
            </a:r>
            <a:r>
              <a:rPr lang="en-GB" dirty="0" err="1"/>
              <a:t>Sitzung</a:t>
            </a:r>
            <a:endParaRPr lang="en-GB" dirty="0"/>
          </a:p>
        </p:txBody>
      </p:sp>
      <p:sp>
        <p:nvSpPr>
          <p:cNvPr id="4" name="Textfeld 3">
            <a:extLst>
              <a:ext uri="{FF2B5EF4-FFF2-40B4-BE49-F238E27FC236}">
                <a16:creationId xmlns:a16="http://schemas.microsoft.com/office/drawing/2014/main" id="{144CB92D-159C-4271-885E-D60B919A7E5C}"/>
              </a:ext>
            </a:extLst>
          </p:cNvPr>
          <p:cNvSpPr txBox="1"/>
          <p:nvPr/>
        </p:nvSpPr>
        <p:spPr>
          <a:xfrm>
            <a:off x="1107540" y="1988840"/>
            <a:ext cx="10401709" cy="5170646"/>
          </a:xfrm>
          <a:prstGeom prst="rect">
            <a:avLst/>
          </a:prstGeom>
          <a:noFill/>
        </p:spPr>
        <p:txBody>
          <a:bodyPr wrap="square" numCol="2" rtlCol="0">
            <a:spAutoFit/>
          </a:bodyPr>
          <a:lstStyle/>
          <a:p>
            <a:r>
              <a:rPr lang="en-GB" sz="1800" b="1" dirty="0"/>
              <a:t>Based on the ending of </a:t>
            </a:r>
            <a:r>
              <a:rPr lang="en-GB" sz="1800" b="1" i="1" dirty="0"/>
              <a:t>Romeo and Juliet</a:t>
            </a:r>
            <a:r>
              <a:rPr lang="en-GB" sz="1800" b="1" dirty="0"/>
              <a:t>, write a newspaper article about the construction of the statues dedicated to the two star-crossed lovers in Verona.</a:t>
            </a:r>
          </a:p>
          <a:p>
            <a:endParaRPr lang="en-GB" sz="1800" b="1" dirty="0"/>
          </a:p>
          <a:p>
            <a:endParaRPr lang="en-GB" sz="1800" b="1" dirty="0"/>
          </a:p>
          <a:p>
            <a:r>
              <a:rPr lang="en-GB" sz="1600" dirty="0"/>
              <a:t>PRINCE ESCALUS</a:t>
            </a:r>
            <a:endParaRPr lang="de-DE" sz="1600" dirty="0"/>
          </a:p>
          <a:p>
            <a:r>
              <a:rPr lang="en-GB" sz="1600" dirty="0"/>
              <a:t>Where be these enemies? Capulet, Montague,</a:t>
            </a:r>
            <a:endParaRPr lang="de-DE" sz="1600" dirty="0"/>
          </a:p>
          <a:p>
            <a:r>
              <a:rPr lang="en-GB" sz="1600" dirty="0"/>
              <a:t>See what a scourge is laid upon your hate,</a:t>
            </a:r>
            <a:endParaRPr lang="de-DE" sz="1600" dirty="0"/>
          </a:p>
          <a:p>
            <a:r>
              <a:rPr lang="en-GB" sz="1600" dirty="0"/>
              <a:t>That heaven finds means to kill your joys with love.</a:t>
            </a:r>
            <a:endParaRPr lang="de-DE" sz="1600" dirty="0"/>
          </a:p>
          <a:p>
            <a:r>
              <a:rPr lang="en-GB" sz="1600" dirty="0"/>
              <a:t>[…]</a:t>
            </a:r>
            <a:endParaRPr lang="de-DE" sz="1600" dirty="0"/>
          </a:p>
          <a:p>
            <a:r>
              <a:rPr lang="en-GB" sz="1600" dirty="0"/>
              <a:t>CAPULET</a:t>
            </a:r>
            <a:endParaRPr lang="de-DE" sz="1600" dirty="0"/>
          </a:p>
          <a:p>
            <a:r>
              <a:rPr lang="en-GB" sz="1600" dirty="0"/>
              <a:t>O brother Montague, give me thy hand.</a:t>
            </a:r>
            <a:endParaRPr lang="de-DE" sz="1600" dirty="0"/>
          </a:p>
          <a:p>
            <a:r>
              <a:rPr lang="en-GB" sz="1600" dirty="0"/>
              <a:t>This is my daughter’s jointure, for no more</a:t>
            </a:r>
            <a:endParaRPr lang="de-DE" sz="1600" dirty="0"/>
          </a:p>
          <a:p>
            <a:r>
              <a:rPr lang="en-GB" sz="1600" dirty="0"/>
              <a:t>Can I demand.</a:t>
            </a:r>
          </a:p>
          <a:p>
            <a:endParaRPr lang="en-GB" sz="1600" dirty="0"/>
          </a:p>
          <a:p>
            <a:endParaRPr lang="en-GB" sz="1600" dirty="0"/>
          </a:p>
          <a:p>
            <a:endParaRPr lang="en-GB" sz="1600" dirty="0"/>
          </a:p>
          <a:p>
            <a:endParaRPr lang="en-GB" sz="1600" dirty="0"/>
          </a:p>
          <a:p>
            <a:endParaRPr lang="en-GB" sz="1600" dirty="0"/>
          </a:p>
          <a:p>
            <a:endParaRPr lang="de-DE" sz="1600" dirty="0"/>
          </a:p>
          <a:p>
            <a:r>
              <a:rPr lang="en-GB" sz="1600" dirty="0"/>
              <a:t>MONTAGUE</a:t>
            </a:r>
            <a:endParaRPr lang="de-DE" sz="1600" dirty="0"/>
          </a:p>
          <a:p>
            <a:r>
              <a:rPr lang="en-GB" sz="1600" dirty="0"/>
              <a:t>But I can give thee more.</a:t>
            </a:r>
            <a:endParaRPr lang="de-DE" sz="1600" dirty="0"/>
          </a:p>
          <a:p>
            <a:r>
              <a:rPr lang="en-GB" sz="1600" dirty="0"/>
              <a:t>For I will raise her statue in pure gold,</a:t>
            </a:r>
            <a:endParaRPr lang="de-DE" sz="1600" dirty="0"/>
          </a:p>
          <a:p>
            <a:r>
              <a:rPr lang="en-GB" sz="1600" dirty="0"/>
              <a:t>That whiles Verona by that name is known,</a:t>
            </a:r>
            <a:endParaRPr lang="de-DE" sz="1600" dirty="0"/>
          </a:p>
          <a:p>
            <a:r>
              <a:rPr lang="en-GB" sz="1600" dirty="0"/>
              <a:t>There shall no figure at such rate be set</a:t>
            </a:r>
            <a:endParaRPr lang="de-DE" sz="1600" dirty="0"/>
          </a:p>
          <a:p>
            <a:r>
              <a:rPr lang="en-GB" sz="1600" dirty="0"/>
              <a:t>As that of true and faithful Juliet.</a:t>
            </a:r>
            <a:endParaRPr lang="de-DE" sz="1600" dirty="0"/>
          </a:p>
          <a:p>
            <a:r>
              <a:rPr lang="en-GB" sz="1600" dirty="0"/>
              <a:t>CAPULET</a:t>
            </a:r>
            <a:endParaRPr lang="de-DE" sz="1600" dirty="0"/>
          </a:p>
          <a:p>
            <a:r>
              <a:rPr lang="en-GB" sz="1600" dirty="0"/>
              <a:t>As rich shall Romeo’s by his lady’s lie,</a:t>
            </a:r>
            <a:endParaRPr lang="de-DE" sz="1600" dirty="0"/>
          </a:p>
          <a:p>
            <a:r>
              <a:rPr lang="en-GB" sz="1600" dirty="0"/>
              <a:t>Poor sacrifices of our enmity!</a:t>
            </a:r>
            <a:endParaRPr lang="de-DE" sz="1600" dirty="0"/>
          </a:p>
          <a:p>
            <a:r>
              <a:rPr lang="en-GB" sz="1600" dirty="0"/>
              <a:t>PRINCE ESCALUS</a:t>
            </a:r>
            <a:endParaRPr lang="de-DE" sz="1600" dirty="0"/>
          </a:p>
          <a:p>
            <a:r>
              <a:rPr lang="en-GB" sz="1600" dirty="0"/>
              <a:t>A glooming peace this morning with it brings.</a:t>
            </a:r>
            <a:endParaRPr lang="de-DE" sz="1600" dirty="0"/>
          </a:p>
          <a:p>
            <a:r>
              <a:rPr lang="en-GB" sz="1600" dirty="0"/>
              <a:t>The sun for sorrow will not show his head.</a:t>
            </a:r>
            <a:endParaRPr lang="de-DE" sz="1600" dirty="0"/>
          </a:p>
          <a:p>
            <a:r>
              <a:rPr lang="en-GB" sz="1600" dirty="0"/>
              <a:t>Go hence, to have more talk of these sad things.</a:t>
            </a:r>
            <a:endParaRPr lang="de-DE" sz="1600" dirty="0"/>
          </a:p>
          <a:p>
            <a:r>
              <a:rPr lang="en-GB" sz="1600" dirty="0"/>
              <a:t>Some shall be pardoned, and some punished.</a:t>
            </a:r>
            <a:endParaRPr lang="de-DE" sz="1600" dirty="0"/>
          </a:p>
          <a:p>
            <a:r>
              <a:rPr lang="en-GB" sz="1600" dirty="0"/>
              <a:t>For never was a story of more woe</a:t>
            </a:r>
            <a:endParaRPr lang="de-DE" sz="1600" dirty="0"/>
          </a:p>
          <a:p>
            <a:r>
              <a:rPr lang="en-GB" sz="1600" dirty="0"/>
              <a:t>Than this of Juliet and Romeo.</a:t>
            </a:r>
            <a:endParaRPr lang="de-DE" sz="1600" dirty="0"/>
          </a:p>
          <a:p>
            <a:endParaRPr lang="en-GB" sz="1800" b="1" dirty="0"/>
          </a:p>
          <a:p>
            <a:endParaRPr lang="de-DE" sz="1800" b="1" dirty="0"/>
          </a:p>
          <a:p>
            <a:endParaRPr lang="en-GB" dirty="0"/>
          </a:p>
        </p:txBody>
      </p:sp>
      <p:sp>
        <p:nvSpPr>
          <p:cNvPr id="3" name="Fußzeilenplatzhalter 2">
            <a:extLst>
              <a:ext uri="{FF2B5EF4-FFF2-40B4-BE49-F238E27FC236}">
                <a16:creationId xmlns:a16="http://schemas.microsoft.com/office/drawing/2014/main" id="{B48A1113-1033-4EE5-94DE-68F43E9407A1}"/>
              </a:ext>
            </a:extLst>
          </p:cNvPr>
          <p:cNvSpPr>
            <a:spLocks noGrp="1"/>
          </p:cNvSpPr>
          <p:nvPr>
            <p:ph type="ftr" sz="quarter" idx="11"/>
          </p:nvPr>
        </p:nvSpPr>
        <p:spPr/>
        <p:txBody>
          <a:bodyPr/>
          <a:lstStyle/>
          <a:p>
            <a:pPr rtl="0"/>
            <a:r>
              <a:rPr lang="de-DE" noProof="0"/>
              <a:t>Leoni Schwenker</a:t>
            </a:r>
            <a:endParaRPr lang="de-DE" noProof="0" dirty="0"/>
          </a:p>
        </p:txBody>
      </p:sp>
    </p:spTree>
    <p:extLst>
      <p:ext uri="{BB962C8B-B14F-4D97-AF65-F5344CB8AC3E}">
        <p14:creationId xmlns:p14="http://schemas.microsoft.com/office/powerpoint/2010/main" val="81850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ücher 16 x 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2023_TF02787940_TF02787940.potx" id="{A07221C8-B975-4B87-AB41-47C02B22BFA6}" vid="{F586EF8F-8554-4952-87AF-18F7DCDD0B8D}"/>
    </a:ext>
  </a:extLst>
</a:theme>
</file>

<file path=ppt/theme/theme2.xml><?xml version="1.0" encoding="utf-8"?>
<a:theme xmlns:a="http://schemas.openxmlformats.org/drawingml/2006/main" name="Office-Design">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Design">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F301D382-32B0-43EE-932C-28906AF37617}">
  <ds:schemaRefs>
    <ds:schemaRef ds:uri="http://purl.org/dc/terms/"/>
    <ds:schemaRef ds:uri="http://schemas.microsoft.com/office/2006/documentManagement/types"/>
    <ds:schemaRef ds:uri="http://purl.org/dc/elements/1.1/"/>
    <ds:schemaRef ds:uri="4873beb7-5857-4685-be1f-d57550cc96cc"/>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Präsentation Blauer Bücherstapel (Breitbild)</Template>
  <TotalTime>0</TotalTime>
  <Words>1113</Words>
  <Application>Microsoft Office PowerPoint</Application>
  <PresentationFormat>Benutzerdefiniert</PresentationFormat>
  <Paragraphs>202</Paragraphs>
  <Slides>17</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17</vt:i4>
      </vt:variant>
    </vt:vector>
  </HeadingPairs>
  <TitlesOfParts>
    <vt:vector size="20" baseType="lpstr">
      <vt:lpstr>Arial</vt:lpstr>
      <vt:lpstr>Century Gothic</vt:lpstr>
      <vt:lpstr>Bücher 16 x 9</vt:lpstr>
      <vt:lpstr>Unterrichtsverlaufsplan</vt:lpstr>
      <vt:lpstr>Ausgangslage</vt:lpstr>
      <vt:lpstr>Bereits erworbene Kompetenzen der SuS</vt:lpstr>
      <vt:lpstr>Bereits erworbene Kompetenzen der SuS</vt:lpstr>
      <vt:lpstr>Bereits erworbene Kompetenzen der SuS</vt:lpstr>
      <vt:lpstr>Bereits erworbene Kompetenzen der SuS</vt:lpstr>
      <vt:lpstr>Bereits erworbene Kompetenzen der SuS</vt:lpstr>
      <vt:lpstr>Bereits erworbene Kompetenzen der SuS</vt:lpstr>
      <vt:lpstr>Hausaufgabe zur Sitzung</vt:lpstr>
      <vt:lpstr>Zeitplan</vt:lpstr>
      <vt:lpstr>09:00 – 09:10 Einstieg</vt:lpstr>
      <vt:lpstr>09:10 – 09:25 Erarbeitungsphase</vt:lpstr>
      <vt:lpstr>Newspaper-Article-Cheat-Sheet</vt:lpstr>
      <vt:lpstr>09:25 – 09:30 Überleitung</vt:lpstr>
      <vt:lpstr>09:30 – 09:40 Sicherungsphase</vt:lpstr>
      <vt:lpstr>09:40 – 09:45 Ausblick / Hausaufgabe </vt:lpstr>
      <vt:lpstr>Offline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2020-04-03T06:59:25Z</dcterms:created>
  <dcterms:modified xsi:type="dcterms:W3CDTF">2020-04-06T20:39:05Z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